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2" r:id="rId3"/>
    <p:sldId id="273" r:id="rId4"/>
    <p:sldId id="257" r:id="rId5"/>
    <p:sldId id="260" r:id="rId6"/>
    <p:sldId id="259" r:id="rId7"/>
    <p:sldId id="261" r:id="rId8"/>
    <p:sldId id="264" r:id="rId9"/>
    <p:sldId id="265" r:id="rId10"/>
    <p:sldId id="274" r:id="rId11"/>
    <p:sldId id="268" r:id="rId12"/>
    <p:sldId id="267" r:id="rId13"/>
    <p:sldId id="262" r:id="rId14"/>
    <p:sldId id="263" r:id="rId15"/>
    <p:sldId id="270" r:id="rId16"/>
    <p:sldId id="271" r:id="rId17"/>
    <p:sldId id="269" r:id="rId18"/>
  </p:sldIdLst>
  <p:sldSz cx="12192000" cy="6858000"/>
  <p:notesSz cx="6858000" cy="9525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38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explosion val="1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66E1-4AD5-8565-6F0121A7160B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66E1-4AD5-8565-6F0121A7160B}"/>
              </c:ext>
            </c:extLst>
          </c:dPt>
          <c:dPt>
            <c:idx val="2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66E1-4AD5-8565-6F0121A7160B}"/>
              </c:ext>
            </c:extLst>
          </c:dPt>
          <c:dPt>
            <c:idx val="3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66E1-4AD5-8565-6F0121A7160B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</c:v>
                </c:pt>
                <c:pt idx="3">
                  <c:v>4th Qtr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0.76</c:v>
                </c:pt>
                <c:pt idx="1">
                  <c:v>0.24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740-4A33-928C-7C3D0C71F2A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FF1C443-D23D-4301-B754-94D2251324FA}" type="doc">
      <dgm:prSet loTypeId="urn:microsoft.com/office/officeart/2005/8/layout/b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A9B6C4A2-420A-432C-85DF-B6CAD89E9F27}">
      <dgm:prSet phldrT="[Text]" custT="1"/>
      <dgm:spPr/>
      <dgm:t>
        <a:bodyPr/>
        <a:lstStyle/>
        <a:p>
          <a:r>
            <a:rPr lang="en-GB" sz="1800" dirty="0">
              <a:latin typeface="Twinkl" pitchFamily="2" charset="0"/>
            </a:rPr>
            <a:t>Looked at our children and the effects of lockdowns</a:t>
          </a:r>
        </a:p>
      </dgm:t>
    </dgm:pt>
    <dgm:pt modelId="{507D2EE6-E400-4E08-88CB-74DEB063B498}" type="parTrans" cxnId="{3E2FE8F8-E45F-483F-BE1E-D718991FAF5D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5304CD2A-6BAC-4F6D-9A7E-AADADF2BAEFB}" type="sibTrans" cxnId="{3E2FE8F8-E45F-483F-BE1E-D718991FAF5D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2CC5B451-A95C-409B-8513-5772FED3481A}">
      <dgm:prSet phldrT="[Text]" custT="1"/>
      <dgm:spPr/>
      <dgm:t>
        <a:bodyPr/>
        <a:lstStyle/>
        <a:p>
          <a:r>
            <a:rPr lang="en-GB" sz="1800" dirty="0">
              <a:latin typeface="Twinkl" pitchFamily="2" charset="0"/>
            </a:rPr>
            <a:t>Research and reading</a:t>
          </a:r>
        </a:p>
      </dgm:t>
    </dgm:pt>
    <dgm:pt modelId="{1628F3B3-DFEA-4D1E-A199-F0CE53EF2A9A}" type="parTrans" cxnId="{27778458-A7F1-4CE9-8F1C-C9FC0CF911AD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33B287B3-14E4-4F66-8EDA-4826FCF3B374}" type="sibTrans" cxnId="{27778458-A7F1-4CE9-8F1C-C9FC0CF911AD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AC0B818A-F06D-4D44-93DF-0E7C175B97A9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Forest School introduced to improve Learning Behaviours and relationships</a:t>
          </a:r>
        </a:p>
      </dgm:t>
    </dgm:pt>
    <dgm:pt modelId="{777B35E0-B421-4FC2-A589-A6D12AE3FA2F}" type="parTrans" cxnId="{C18FD12D-FF02-414F-8FB8-858DC8D86764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C19ADCC8-56E3-471B-963F-69E69FE89DC2}" type="sibTrans" cxnId="{C18FD12D-FF02-414F-8FB8-858DC8D86764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4FA92EEA-BD67-4BED-AD17-D5BD23C45638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Ian Brealey </a:t>
          </a:r>
        </a:p>
        <a:p>
          <a:r>
            <a:rPr lang="en-GB" dirty="0">
              <a:latin typeface="Twinkl" pitchFamily="2" charset="0"/>
            </a:rPr>
            <a:t>Workshops</a:t>
          </a:r>
        </a:p>
        <a:p>
          <a:r>
            <a:rPr lang="en-GB" dirty="0">
              <a:latin typeface="Twinkl" pitchFamily="2" charset="0"/>
            </a:rPr>
            <a:t> Growth Mindset</a:t>
          </a:r>
        </a:p>
      </dgm:t>
    </dgm:pt>
    <dgm:pt modelId="{C61847B2-E9B6-4603-8D92-0C90E39B4C1C}" type="parTrans" cxnId="{BEA45CAC-1908-4D2E-8790-D0F0661BC08D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B58967CC-9214-4FE6-961C-057BEC3DDBED}" type="sibTrans" cxnId="{BEA45CAC-1908-4D2E-8790-D0F0661BC08D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E655B527-7AF3-4BBE-9D04-CA0BA5AA90BE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Sharing with families</a:t>
          </a:r>
        </a:p>
      </dgm:t>
    </dgm:pt>
    <dgm:pt modelId="{C7E75A61-F673-4DCD-858D-4D33F92DD692}" type="parTrans" cxnId="{C9321A7C-2CF4-4360-85F2-1D5D9508E23F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8A8AECEA-36C9-4617-8B7E-F41A9E5E2A4A}" type="sibTrans" cxnId="{C9321A7C-2CF4-4360-85F2-1D5D9508E23F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B269DF26-E107-4276-BAD3-1CBAA1089715}">
      <dgm:prSet/>
      <dgm:spPr/>
      <dgm:t>
        <a:bodyPr/>
        <a:lstStyle/>
        <a:p>
          <a:r>
            <a:rPr lang="en-GB" dirty="0">
              <a:latin typeface="Twinkl" pitchFamily="2" charset="0"/>
            </a:rPr>
            <a:t>Review school </a:t>
          </a:r>
          <a:r>
            <a:rPr lang="en-GB" dirty="0" err="1">
              <a:latin typeface="Twinkl" pitchFamily="2" charset="0"/>
            </a:rPr>
            <a:t>practce</a:t>
          </a:r>
          <a:endParaRPr lang="en-GB" dirty="0">
            <a:latin typeface="Twinkl" pitchFamily="2" charset="0"/>
          </a:endParaRPr>
        </a:p>
      </dgm:t>
    </dgm:pt>
    <dgm:pt modelId="{B0A13E24-E609-4C3F-A04F-CF1FD69039DF}" type="parTrans" cxnId="{DBBB8DAA-FB2F-4F68-9C64-B961F5D46441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2A623BEB-1E81-44B9-8FA7-CA7A55ADF3BB}" type="sibTrans" cxnId="{DBBB8DAA-FB2F-4F68-9C64-B961F5D46441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E5AA6143-A29A-4D38-B9BC-99FFD73E2697}">
      <dgm:prSet/>
      <dgm:spPr/>
      <dgm:t>
        <a:bodyPr/>
        <a:lstStyle/>
        <a:p>
          <a:r>
            <a:rPr lang="en-GB" dirty="0">
              <a:latin typeface="Twinkl" pitchFamily="2" charset="0"/>
            </a:rPr>
            <a:t>Embed Growth Mindset</a:t>
          </a:r>
        </a:p>
      </dgm:t>
    </dgm:pt>
    <dgm:pt modelId="{F6646BE1-B894-4D53-A040-072DCAB2496E}" type="parTrans" cxnId="{C1C0982A-3260-4E96-BE10-235CF9F8B9BE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9300D92C-6E47-47E1-B442-B4E66A0C2A28}" type="sibTrans" cxnId="{C1C0982A-3260-4E96-BE10-235CF9F8B9BE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0339A578-A86D-4462-AF93-EF975AA1079B}">
      <dgm:prSet/>
      <dgm:spPr/>
      <dgm:t>
        <a:bodyPr/>
        <a:lstStyle/>
        <a:p>
          <a:r>
            <a:rPr lang="en-GB" dirty="0">
              <a:latin typeface="Twinkl" pitchFamily="2" charset="0"/>
            </a:rPr>
            <a:t>Audited Growth Mindset</a:t>
          </a:r>
        </a:p>
      </dgm:t>
    </dgm:pt>
    <dgm:pt modelId="{CD365CEE-83C1-4AF6-9CF4-7C807573F2D7}" type="parTrans" cxnId="{08881E77-0248-4148-ADDC-EE20EFA5B5CE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80C7409C-E8B5-4DAC-87E2-454D149734FB}" type="sibTrans" cxnId="{08881E77-0248-4148-ADDC-EE20EFA5B5CE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97834BA9-F459-4FA1-BBF7-03FD81B0C78B}">
      <dgm:prSet/>
      <dgm:spPr/>
      <dgm:t>
        <a:bodyPr/>
        <a:lstStyle/>
        <a:p>
          <a:r>
            <a:rPr lang="en-GB" dirty="0">
              <a:latin typeface="Twinkl" pitchFamily="2" charset="0"/>
            </a:rPr>
            <a:t>Review and audit!</a:t>
          </a:r>
        </a:p>
      </dgm:t>
    </dgm:pt>
    <dgm:pt modelId="{EC6B09B6-D421-496B-9742-EEE5DEF5AA93}" type="parTrans" cxnId="{AE8A23B9-2430-44B0-B802-7FEA3B2CB4AD}">
      <dgm:prSet/>
      <dgm:spPr/>
      <dgm:t>
        <a:bodyPr/>
        <a:lstStyle/>
        <a:p>
          <a:endParaRPr lang="en-GB"/>
        </a:p>
      </dgm:t>
    </dgm:pt>
    <dgm:pt modelId="{8953D9B0-B0E8-457E-95BD-30C1AA8DBFDC}" type="sibTrans" cxnId="{AE8A23B9-2430-44B0-B802-7FEA3B2CB4AD}">
      <dgm:prSet/>
      <dgm:spPr/>
      <dgm:t>
        <a:bodyPr/>
        <a:lstStyle/>
        <a:p>
          <a:endParaRPr lang="en-GB"/>
        </a:p>
      </dgm:t>
    </dgm:pt>
    <dgm:pt modelId="{AE4B1681-5420-4FF6-BB30-09ED433390B2}">
      <dgm:prSet/>
      <dgm:spPr/>
      <dgm:t>
        <a:bodyPr/>
        <a:lstStyle/>
        <a:p>
          <a:r>
            <a:rPr lang="en-GB" dirty="0">
              <a:latin typeface="Twinkl" pitchFamily="2" charset="0"/>
            </a:rPr>
            <a:t>Reviewed Forest School Impact</a:t>
          </a:r>
        </a:p>
      </dgm:t>
    </dgm:pt>
    <dgm:pt modelId="{45AEA123-D356-428D-AFEB-DCABC63DA666}" type="parTrans" cxnId="{89954DCC-E197-42AE-A114-63BB5A456069}">
      <dgm:prSet/>
      <dgm:spPr/>
      <dgm:t>
        <a:bodyPr/>
        <a:lstStyle/>
        <a:p>
          <a:endParaRPr lang="en-GB"/>
        </a:p>
      </dgm:t>
    </dgm:pt>
    <dgm:pt modelId="{AF6C5323-B4CE-4243-99B9-9B6202640E9D}" type="sibTrans" cxnId="{89954DCC-E197-42AE-A114-63BB5A456069}">
      <dgm:prSet/>
      <dgm:spPr/>
      <dgm:t>
        <a:bodyPr/>
        <a:lstStyle/>
        <a:p>
          <a:endParaRPr lang="en-GB"/>
        </a:p>
      </dgm:t>
    </dgm:pt>
    <dgm:pt modelId="{4D57F273-48C8-4670-9A1A-56C62C21B701}" type="pres">
      <dgm:prSet presAssocID="{AFF1C443-D23D-4301-B754-94D2251324FA}" presName="Name0" presStyleCnt="0">
        <dgm:presLayoutVars>
          <dgm:dir/>
          <dgm:resizeHandles val="exact"/>
        </dgm:presLayoutVars>
      </dgm:prSet>
      <dgm:spPr/>
    </dgm:pt>
    <dgm:pt modelId="{03AD5288-1E91-4279-9EA5-7A07F50BE6C7}" type="pres">
      <dgm:prSet presAssocID="{A9B6C4A2-420A-432C-85DF-B6CAD89E9F27}" presName="node" presStyleLbl="node1" presStyleIdx="0" presStyleCnt="10">
        <dgm:presLayoutVars>
          <dgm:bulletEnabled val="1"/>
        </dgm:presLayoutVars>
      </dgm:prSet>
      <dgm:spPr/>
    </dgm:pt>
    <dgm:pt modelId="{6FE11315-87C3-47F5-8147-30E37C82C024}" type="pres">
      <dgm:prSet presAssocID="{5304CD2A-6BAC-4F6D-9A7E-AADADF2BAEFB}" presName="sibTrans" presStyleLbl="sibTrans1D1" presStyleIdx="0" presStyleCnt="9"/>
      <dgm:spPr/>
    </dgm:pt>
    <dgm:pt modelId="{193DECDE-009D-4837-B538-13E914E8AAF1}" type="pres">
      <dgm:prSet presAssocID="{5304CD2A-6BAC-4F6D-9A7E-AADADF2BAEFB}" presName="connectorText" presStyleLbl="sibTrans1D1" presStyleIdx="0" presStyleCnt="9"/>
      <dgm:spPr/>
    </dgm:pt>
    <dgm:pt modelId="{8F659B43-93F3-4358-9060-2EC5088F2EB4}" type="pres">
      <dgm:prSet presAssocID="{2CC5B451-A95C-409B-8513-5772FED3481A}" presName="node" presStyleLbl="node1" presStyleIdx="1" presStyleCnt="10">
        <dgm:presLayoutVars>
          <dgm:bulletEnabled val="1"/>
        </dgm:presLayoutVars>
      </dgm:prSet>
      <dgm:spPr/>
    </dgm:pt>
    <dgm:pt modelId="{BFC8AA53-6FE0-4451-BE3C-A3262D123E50}" type="pres">
      <dgm:prSet presAssocID="{33B287B3-14E4-4F66-8EDA-4826FCF3B374}" presName="sibTrans" presStyleLbl="sibTrans1D1" presStyleIdx="1" presStyleCnt="9"/>
      <dgm:spPr/>
    </dgm:pt>
    <dgm:pt modelId="{C3AD4631-8A91-4369-87DC-4A78CC87F8BB}" type="pres">
      <dgm:prSet presAssocID="{33B287B3-14E4-4F66-8EDA-4826FCF3B374}" presName="connectorText" presStyleLbl="sibTrans1D1" presStyleIdx="1" presStyleCnt="9"/>
      <dgm:spPr/>
    </dgm:pt>
    <dgm:pt modelId="{BEF67DEA-3797-43F0-9845-324F717E14D8}" type="pres">
      <dgm:prSet presAssocID="{AC0B818A-F06D-4D44-93DF-0E7C175B97A9}" presName="node" presStyleLbl="node1" presStyleIdx="2" presStyleCnt="10">
        <dgm:presLayoutVars>
          <dgm:bulletEnabled val="1"/>
        </dgm:presLayoutVars>
      </dgm:prSet>
      <dgm:spPr/>
    </dgm:pt>
    <dgm:pt modelId="{88BFAF33-1D80-43EA-A693-363DC4A362C0}" type="pres">
      <dgm:prSet presAssocID="{C19ADCC8-56E3-471B-963F-69E69FE89DC2}" presName="sibTrans" presStyleLbl="sibTrans1D1" presStyleIdx="2" presStyleCnt="9"/>
      <dgm:spPr/>
    </dgm:pt>
    <dgm:pt modelId="{3F6CD6C1-451B-4D59-8B5D-9A8C30978B7E}" type="pres">
      <dgm:prSet presAssocID="{C19ADCC8-56E3-471B-963F-69E69FE89DC2}" presName="connectorText" presStyleLbl="sibTrans1D1" presStyleIdx="2" presStyleCnt="9"/>
      <dgm:spPr/>
    </dgm:pt>
    <dgm:pt modelId="{FEE18A27-481D-4E9B-A9D0-D7630FBE7781}" type="pres">
      <dgm:prSet presAssocID="{AE4B1681-5420-4FF6-BB30-09ED433390B2}" presName="node" presStyleLbl="node1" presStyleIdx="3" presStyleCnt="10">
        <dgm:presLayoutVars>
          <dgm:bulletEnabled val="1"/>
        </dgm:presLayoutVars>
      </dgm:prSet>
      <dgm:spPr/>
    </dgm:pt>
    <dgm:pt modelId="{8BE8B723-934B-42CD-AB50-81620FB20647}" type="pres">
      <dgm:prSet presAssocID="{AF6C5323-B4CE-4243-99B9-9B6202640E9D}" presName="sibTrans" presStyleLbl="sibTrans1D1" presStyleIdx="3" presStyleCnt="9"/>
      <dgm:spPr/>
    </dgm:pt>
    <dgm:pt modelId="{0C623272-D481-42EE-ADAA-18AD5553DD9D}" type="pres">
      <dgm:prSet presAssocID="{AF6C5323-B4CE-4243-99B9-9B6202640E9D}" presName="connectorText" presStyleLbl="sibTrans1D1" presStyleIdx="3" presStyleCnt="9"/>
      <dgm:spPr/>
    </dgm:pt>
    <dgm:pt modelId="{05F19FD4-FBF8-42C2-8590-884CDDBBD23C}" type="pres">
      <dgm:prSet presAssocID="{0339A578-A86D-4462-AF93-EF975AA1079B}" presName="node" presStyleLbl="node1" presStyleIdx="4" presStyleCnt="10">
        <dgm:presLayoutVars>
          <dgm:bulletEnabled val="1"/>
        </dgm:presLayoutVars>
      </dgm:prSet>
      <dgm:spPr/>
    </dgm:pt>
    <dgm:pt modelId="{D9958472-90AF-4830-903C-AEF976F675B2}" type="pres">
      <dgm:prSet presAssocID="{80C7409C-E8B5-4DAC-87E2-454D149734FB}" presName="sibTrans" presStyleLbl="sibTrans1D1" presStyleIdx="4" presStyleCnt="9"/>
      <dgm:spPr/>
    </dgm:pt>
    <dgm:pt modelId="{E55E6775-7FE0-4B49-912A-8A5F8D184577}" type="pres">
      <dgm:prSet presAssocID="{80C7409C-E8B5-4DAC-87E2-454D149734FB}" presName="connectorText" presStyleLbl="sibTrans1D1" presStyleIdx="4" presStyleCnt="9"/>
      <dgm:spPr/>
    </dgm:pt>
    <dgm:pt modelId="{D8453352-BBAC-446D-A028-76F138F9E200}" type="pres">
      <dgm:prSet presAssocID="{4FA92EEA-BD67-4BED-AD17-D5BD23C45638}" presName="node" presStyleLbl="node1" presStyleIdx="5" presStyleCnt="10">
        <dgm:presLayoutVars>
          <dgm:bulletEnabled val="1"/>
        </dgm:presLayoutVars>
      </dgm:prSet>
      <dgm:spPr/>
    </dgm:pt>
    <dgm:pt modelId="{E56F8BB0-4B8C-46F5-B876-A0453938B4BA}" type="pres">
      <dgm:prSet presAssocID="{B58967CC-9214-4FE6-961C-057BEC3DDBED}" presName="sibTrans" presStyleLbl="sibTrans1D1" presStyleIdx="5" presStyleCnt="9"/>
      <dgm:spPr/>
    </dgm:pt>
    <dgm:pt modelId="{E1975B76-D905-4352-98E8-C38E9B0883CF}" type="pres">
      <dgm:prSet presAssocID="{B58967CC-9214-4FE6-961C-057BEC3DDBED}" presName="connectorText" presStyleLbl="sibTrans1D1" presStyleIdx="5" presStyleCnt="9"/>
      <dgm:spPr/>
    </dgm:pt>
    <dgm:pt modelId="{137E7275-6CDE-4459-B194-93764783FE76}" type="pres">
      <dgm:prSet presAssocID="{E655B527-7AF3-4BBE-9D04-CA0BA5AA90BE}" presName="node" presStyleLbl="node1" presStyleIdx="6" presStyleCnt="10">
        <dgm:presLayoutVars>
          <dgm:bulletEnabled val="1"/>
        </dgm:presLayoutVars>
      </dgm:prSet>
      <dgm:spPr/>
    </dgm:pt>
    <dgm:pt modelId="{F5500D47-3588-4CD7-9718-0897AD328854}" type="pres">
      <dgm:prSet presAssocID="{8A8AECEA-36C9-4617-8B7E-F41A9E5E2A4A}" presName="sibTrans" presStyleLbl="sibTrans1D1" presStyleIdx="6" presStyleCnt="9"/>
      <dgm:spPr/>
    </dgm:pt>
    <dgm:pt modelId="{ACD26093-34C9-48E6-B5FD-8C17E5CAE496}" type="pres">
      <dgm:prSet presAssocID="{8A8AECEA-36C9-4617-8B7E-F41A9E5E2A4A}" presName="connectorText" presStyleLbl="sibTrans1D1" presStyleIdx="6" presStyleCnt="9"/>
      <dgm:spPr/>
    </dgm:pt>
    <dgm:pt modelId="{6370EFF6-B2FB-47BA-AC61-7050A698EEA9}" type="pres">
      <dgm:prSet presAssocID="{B269DF26-E107-4276-BAD3-1CBAA1089715}" presName="node" presStyleLbl="node1" presStyleIdx="7" presStyleCnt="10">
        <dgm:presLayoutVars>
          <dgm:bulletEnabled val="1"/>
        </dgm:presLayoutVars>
      </dgm:prSet>
      <dgm:spPr/>
    </dgm:pt>
    <dgm:pt modelId="{0BF6F93F-2A89-4898-AD7C-7590FDEE0327}" type="pres">
      <dgm:prSet presAssocID="{2A623BEB-1E81-44B9-8FA7-CA7A55ADF3BB}" presName="sibTrans" presStyleLbl="sibTrans1D1" presStyleIdx="7" presStyleCnt="9"/>
      <dgm:spPr/>
    </dgm:pt>
    <dgm:pt modelId="{0C7A3349-BD1A-4ABA-B67B-2189666AF2F0}" type="pres">
      <dgm:prSet presAssocID="{2A623BEB-1E81-44B9-8FA7-CA7A55ADF3BB}" presName="connectorText" presStyleLbl="sibTrans1D1" presStyleIdx="7" presStyleCnt="9"/>
      <dgm:spPr/>
    </dgm:pt>
    <dgm:pt modelId="{82E3B220-592B-499E-8197-0D891AA7A476}" type="pres">
      <dgm:prSet presAssocID="{E5AA6143-A29A-4D38-B9BC-99FFD73E2697}" presName="node" presStyleLbl="node1" presStyleIdx="8" presStyleCnt="10">
        <dgm:presLayoutVars>
          <dgm:bulletEnabled val="1"/>
        </dgm:presLayoutVars>
      </dgm:prSet>
      <dgm:spPr/>
    </dgm:pt>
    <dgm:pt modelId="{91FC5273-1EE3-4582-AADC-2182A21AB9D7}" type="pres">
      <dgm:prSet presAssocID="{9300D92C-6E47-47E1-B442-B4E66A0C2A28}" presName="sibTrans" presStyleLbl="sibTrans1D1" presStyleIdx="8" presStyleCnt="9"/>
      <dgm:spPr/>
    </dgm:pt>
    <dgm:pt modelId="{9D1EEE82-61CE-4306-B990-063B3FB99B85}" type="pres">
      <dgm:prSet presAssocID="{9300D92C-6E47-47E1-B442-B4E66A0C2A28}" presName="connectorText" presStyleLbl="sibTrans1D1" presStyleIdx="8" presStyleCnt="9"/>
      <dgm:spPr/>
    </dgm:pt>
    <dgm:pt modelId="{BF5E3A46-D2DE-4C07-854F-DC621DB9D478}" type="pres">
      <dgm:prSet presAssocID="{97834BA9-F459-4FA1-BBF7-03FD81B0C78B}" presName="node" presStyleLbl="node1" presStyleIdx="9" presStyleCnt="10">
        <dgm:presLayoutVars>
          <dgm:bulletEnabled val="1"/>
        </dgm:presLayoutVars>
      </dgm:prSet>
      <dgm:spPr/>
    </dgm:pt>
  </dgm:ptLst>
  <dgm:cxnLst>
    <dgm:cxn modelId="{78917403-C09B-44BB-B578-4E0804477198}" type="presOf" srcId="{2CC5B451-A95C-409B-8513-5772FED3481A}" destId="{8F659B43-93F3-4358-9060-2EC5088F2EB4}" srcOrd="0" destOrd="0" presId="urn:microsoft.com/office/officeart/2005/8/layout/bProcess3"/>
    <dgm:cxn modelId="{23B78F18-E75B-4877-BC5C-48394402D5E3}" type="presOf" srcId="{80C7409C-E8B5-4DAC-87E2-454D149734FB}" destId="{E55E6775-7FE0-4B49-912A-8A5F8D184577}" srcOrd="1" destOrd="0" presId="urn:microsoft.com/office/officeart/2005/8/layout/bProcess3"/>
    <dgm:cxn modelId="{C1C0982A-3260-4E96-BE10-235CF9F8B9BE}" srcId="{AFF1C443-D23D-4301-B754-94D2251324FA}" destId="{E5AA6143-A29A-4D38-B9BC-99FFD73E2697}" srcOrd="8" destOrd="0" parTransId="{F6646BE1-B894-4D53-A040-072DCAB2496E}" sibTransId="{9300D92C-6E47-47E1-B442-B4E66A0C2A28}"/>
    <dgm:cxn modelId="{C18FD12D-FF02-414F-8FB8-858DC8D86764}" srcId="{AFF1C443-D23D-4301-B754-94D2251324FA}" destId="{AC0B818A-F06D-4D44-93DF-0E7C175B97A9}" srcOrd="2" destOrd="0" parTransId="{777B35E0-B421-4FC2-A589-A6D12AE3FA2F}" sibTransId="{C19ADCC8-56E3-471B-963F-69E69FE89DC2}"/>
    <dgm:cxn modelId="{90519832-E4DD-4B02-908D-063EBD39FF32}" type="presOf" srcId="{AC0B818A-F06D-4D44-93DF-0E7C175B97A9}" destId="{BEF67DEA-3797-43F0-9845-324F717E14D8}" srcOrd="0" destOrd="0" presId="urn:microsoft.com/office/officeart/2005/8/layout/bProcess3"/>
    <dgm:cxn modelId="{F3BEDE33-73DA-4CBA-8363-14BC88EE70BB}" type="presOf" srcId="{33B287B3-14E4-4F66-8EDA-4826FCF3B374}" destId="{C3AD4631-8A91-4369-87DC-4A78CC87F8BB}" srcOrd="1" destOrd="0" presId="urn:microsoft.com/office/officeart/2005/8/layout/bProcess3"/>
    <dgm:cxn modelId="{F8BBE933-1871-41F4-A641-CA2F1CD979A0}" type="presOf" srcId="{E655B527-7AF3-4BBE-9D04-CA0BA5AA90BE}" destId="{137E7275-6CDE-4459-B194-93764783FE76}" srcOrd="0" destOrd="0" presId="urn:microsoft.com/office/officeart/2005/8/layout/bProcess3"/>
    <dgm:cxn modelId="{7AFE4A38-6B4D-49DA-9211-9B0FCA5A5BBC}" type="presOf" srcId="{8A8AECEA-36C9-4617-8B7E-F41A9E5E2A4A}" destId="{ACD26093-34C9-48E6-B5FD-8C17E5CAE496}" srcOrd="1" destOrd="0" presId="urn:microsoft.com/office/officeart/2005/8/layout/bProcess3"/>
    <dgm:cxn modelId="{6504A93D-1251-4633-8311-22AC2C76273C}" type="presOf" srcId="{C19ADCC8-56E3-471B-963F-69E69FE89DC2}" destId="{88BFAF33-1D80-43EA-A693-363DC4A362C0}" srcOrd="0" destOrd="0" presId="urn:microsoft.com/office/officeart/2005/8/layout/bProcess3"/>
    <dgm:cxn modelId="{8CFBA75D-DC36-4970-B2A5-D2EC51C9CE80}" type="presOf" srcId="{5304CD2A-6BAC-4F6D-9A7E-AADADF2BAEFB}" destId="{6FE11315-87C3-47F5-8147-30E37C82C024}" srcOrd="0" destOrd="0" presId="urn:microsoft.com/office/officeart/2005/8/layout/bProcess3"/>
    <dgm:cxn modelId="{2628A442-242F-4859-B8DA-43734F898EE5}" type="presOf" srcId="{2A623BEB-1E81-44B9-8FA7-CA7A55ADF3BB}" destId="{0BF6F93F-2A89-4898-AD7C-7590FDEE0327}" srcOrd="0" destOrd="0" presId="urn:microsoft.com/office/officeart/2005/8/layout/bProcess3"/>
    <dgm:cxn modelId="{A8A0CA42-E121-4A0B-A630-80052CE381DA}" type="presOf" srcId="{AF6C5323-B4CE-4243-99B9-9B6202640E9D}" destId="{8BE8B723-934B-42CD-AB50-81620FB20647}" srcOrd="0" destOrd="0" presId="urn:microsoft.com/office/officeart/2005/8/layout/bProcess3"/>
    <dgm:cxn modelId="{38B1D369-955C-4FC7-9391-DEED563A36CE}" type="presOf" srcId="{4FA92EEA-BD67-4BED-AD17-D5BD23C45638}" destId="{D8453352-BBAC-446D-A028-76F138F9E200}" srcOrd="0" destOrd="0" presId="urn:microsoft.com/office/officeart/2005/8/layout/bProcess3"/>
    <dgm:cxn modelId="{56BBE86B-32C2-4509-BF9C-954C79A526B6}" type="presOf" srcId="{9300D92C-6E47-47E1-B442-B4E66A0C2A28}" destId="{91FC5273-1EE3-4582-AADC-2182A21AB9D7}" srcOrd="0" destOrd="0" presId="urn:microsoft.com/office/officeart/2005/8/layout/bProcess3"/>
    <dgm:cxn modelId="{A08AEB50-81D7-44F7-AA4E-550DDA34CAAD}" type="presOf" srcId="{E5AA6143-A29A-4D38-B9BC-99FFD73E2697}" destId="{82E3B220-592B-499E-8197-0D891AA7A476}" srcOrd="0" destOrd="0" presId="urn:microsoft.com/office/officeart/2005/8/layout/bProcess3"/>
    <dgm:cxn modelId="{C9EB4876-78E8-41D2-8B2D-D08D8D82FB56}" type="presOf" srcId="{0339A578-A86D-4462-AF93-EF975AA1079B}" destId="{05F19FD4-FBF8-42C2-8590-884CDDBBD23C}" srcOrd="0" destOrd="0" presId="urn:microsoft.com/office/officeart/2005/8/layout/bProcess3"/>
    <dgm:cxn modelId="{08881E77-0248-4148-ADDC-EE20EFA5B5CE}" srcId="{AFF1C443-D23D-4301-B754-94D2251324FA}" destId="{0339A578-A86D-4462-AF93-EF975AA1079B}" srcOrd="4" destOrd="0" parTransId="{CD365CEE-83C1-4AF6-9CF4-7C807573F2D7}" sibTransId="{80C7409C-E8B5-4DAC-87E2-454D149734FB}"/>
    <dgm:cxn modelId="{27778458-A7F1-4CE9-8F1C-C9FC0CF911AD}" srcId="{AFF1C443-D23D-4301-B754-94D2251324FA}" destId="{2CC5B451-A95C-409B-8513-5772FED3481A}" srcOrd="1" destOrd="0" parTransId="{1628F3B3-DFEA-4D1E-A199-F0CE53EF2A9A}" sibTransId="{33B287B3-14E4-4F66-8EDA-4826FCF3B374}"/>
    <dgm:cxn modelId="{C9321A7C-2CF4-4360-85F2-1D5D9508E23F}" srcId="{AFF1C443-D23D-4301-B754-94D2251324FA}" destId="{E655B527-7AF3-4BBE-9D04-CA0BA5AA90BE}" srcOrd="6" destOrd="0" parTransId="{C7E75A61-F673-4DCD-858D-4D33F92DD692}" sibTransId="{8A8AECEA-36C9-4617-8B7E-F41A9E5E2A4A}"/>
    <dgm:cxn modelId="{129DAB80-D27A-4667-AEFC-627F8CD43703}" type="presOf" srcId="{97834BA9-F459-4FA1-BBF7-03FD81B0C78B}" destId="{BF5E3A46-D2DE-4C07-854F-DC621DB9D478}" srcOrd="0" destOrd="0" presId="urn:microsoft.com/office/officeart/2005/8/layout/bProcess3"/>
    <dgm:cxn modelId="{96A60883-D866-4F6C-B763-F160F261378A}" type="presOf" srcId="{8A8AECEA-36C9-4617-8B7E-F41A9E5E2A4A}" destId="{F5500D47-3588-4CD7-9718-0897AD328854}" srcOrd="0" destOrd="0" presId="urn:microsoft.com/office/officeart/2005/8/layout/bProcess3"/>
    <dgm:cxn modelId="{EEA1EC8A-D610-44BB-9444-A701A450FBEA}" type="presOf" srcId="{B269DF26-E107-4276-BAD3-1CBAA1089715}" destId="{6370EFF6-B2FB-47BA-AC61-7050A698EEA9}" srcOrd="0" destOrd="0" presId="urn:microsoft.com/office/officeart/2005/8/layout/bProcess3"/>
    <dgm:cxn modelId="{B31B2393-0749-44D8-A63F-626C87270336}" type="presOf" srcId="{B58967CC-9214-4FE6-961C-057BEC3DDBED}" destId="{E56F8BB0-4B8C-46F5-B876-A0453938B4BA}" srcOrd="0" destOrd="0" presId="urn:microsoft.com/office/officeart/2005/8/layout/bProcess3"/>
    <dgm:cxn modelId="{06CCD593-E74B-45A1-A576-6188A6182BFB}" type="presOf" srcId="{B58967CC-9214-4FE6-961C-057BEC3DDBED}" destId="{E1975B76-D905-4352-98E8-C38E9B0883CF}" srcOrd="1" destOrd="0" presId="urn:microsoft.com/office/officeart/2005/8/layout/bProcess3"/>
    <dgm:cxn modelId="{E1AF3498-53BE-49FB-A8A9-E59072592034}" type="presOf" srcId="{C19ADCC8-56E3-471B-963F-69E69FE89DC2}" destId="{3F6CD6C1-451B-4D59-8B5D-9A8C30978B7E}" srcOrd="1" destOrd="0" presId="urn:microsoft.com/office/officeart/2005/8/layout/bProcess3"/>
    <dgm:cxn modelId="{452C1F99-B7DE-467E-92F3-FEFA585F4E3C}" type="presOf" srcId="{AF6C5323-B4CE-4243-99B9-9B6202640E9D}" destId="{0C623272-D481-42EE-ADAA-18AD5553DD9D}" srcOrd="1" destOrd="0" presId="urn:microsoft.com/office/officeart/2005/8/layout/bProcess3"/>
    <dgm:cxn modelId="{5FA03A9B-6CCE-4454-B851-857C345A4132}" type="presOf" srcId="{AFF1C443-D23D-4301-B754-94D2251324FA}" destId="{4D57F273-48C8-4670-9A1A-56C62C21B701}" srcOrd="0" destOrd="0" presId="urn:microsoft.com/office/officeart/2005/8/layout/bProcess3"/>
    <dgm:cxn modelId="{308CDDA0-F869-4ECC-9661-E7055B855D76}" type="presOf" srcId="{A9B6C4A2-420A-432C-85DF-B6CAD89E9F27}" destId="{03AD5288-1E91-4279-9EA5-7A07F50BE6C7}" srcOrd="0" destOrd="0" presId="urn:microsoft.com/office/officeart/2005/8/layout/bProcess3"/>
    <dgm:cxn modelId="{DBBB8DAA-FB2F-4F68-9C64-B961F5D46441}" srcId="{AFF1C443-D23D-4301-B754-94D2251324FA}" destId="{B269DF26-E107-4276-BAD3-1CBAA1089715}" srcOrd="7" destOrd="0" parTransId="{B0A13E24-E609-4C3F-A04F-CF1FD69039DF}" sibTransId="{2A623BEB-1E81-44B9-8FA7-CA7A55ADF3BB}"/>
    <dgm:cxn modelId="{BEA45CAC-1908-4D2E-8790-D0F0661BC08D}" srcId="{AFF1C443-D23D-4301-B754-94D2251324FA}" destId="{4FA92EEA-BD67-4BED-AD17-D5BD23C45638}" srcOrd="5" destOrd="0" parTransId="{C61847B2-E9B6-4603-8D92-0C90E39B4C1C}" sibTransId="{B58967CC-9214-4FE6-961C-057BEC3DDBED}"/>
    <dgm:cxn modelId="{B7EFF5AD-98CD-49A7-BADF-B9E4F5C1F670}" type="presOf" srcId="{5304CD2A-6BAC-4F6D-9A7E-AADADF2BAEFB}" destId="{193DECDE-009D-4837-B538-13E914E8AAF1}" srcOrd="1" destOrd="0" presId="urn:microsoft.com/office/officeart/2005/8/layout/bProcess3"/>
    <dgm:cxn modelId="{AE8A23B9-2430-44B0-B802-7FEA3B2CB4AD}" srcId="{AFF1C443-D23D-4301-B754-94D2251324FA}" destId="{97834BA9-F459-4FA1-BBF7-03FD81B0C78B}" srcOrd="9" destOrd="0" parTransId="{EC6B09B6-D421-496B-9742-EEE5DEF5AA93}" sibTransId="{8953D9B0-B0E8-457E-95BD-30C1AA8DBFDC}"/>
    <dgm:cxn modelId="{89954DCC-E197-42AE-A114-63BB5A456069}" srcId="{AFF1C443-D23D-4301-B754-94D2251324FA}" destId="{AE4B1681-5420-4FF6-BB30-09ED433390B2}" srcOrd="3" destOrd="0" parTransId="{45AEA123-D356-428D-AFEB-DCABC63DA666}" sibTransId="{AF6C5323-B4CE-4243-99B9-9B6202640E9D}"/>
    <dgm:cxn modelId="{2908C0D6-C3C3-49EC-B64D-CFC166420C7F}" type="presOf" srcId="{2A623BEB-1E81-44B9-8FA7-CA7A55ADF3BB}" destId="{0C7A3349-BD1A-4ABA-B67B-2189666AF2F0}" srcOrd="1" destOrd="0" presId="urn:microsoft.com/office/officeart/2005/8/layout/bProcess3"/>
    <dgm:cxn modelId="{9FCDB7E2-B70A-40E6-B620-3DE84F88E002}" type="presOf" srcId="{80C7409C-E8B5-4DAC-87E2-454D149734FB}" destId="{D9958472-90AF-4830-903C-AEF976F675B2}" srcOrd="0" destOrd="0" presId="urn:microsoft.com/office/officeart/2005/8/layout/bProcess3"/>
    <dgm:cxn modelId="{51A335E7-1435-42B5-87C0-68B8108308F8}" type="presOf" srcId="{9300D92C-6E47-47E1-B442-B4E66A0C2A28}" destId="{9D1EEE82-61CE-4306-B990-063B3FB99B85}" srcOrd="1" destOrd="0" presId="urn:microsoft.com/office/officeart/2005/8/layout/bProcess3"/>
    <dgm:cxn modelId="{7872BBF6-CCA8-43A6-A28A-540D7F0E3FD6}" type="presOf" srcId="{33B287B3-14E4-4F66-8EDA-4826FCF3B374}" destId="{BFC8AA53-6FE0-4451-BE3C-A3262D123E50}" srcOrd="0" destOrd="0" presId="urn:microsoft.com/office/officeart/2005/8/layout/bProcess3"/>
    <dgm:cxn modelId="{3E2FE8F8-E45F-483F-BE1E-D718991FAF5D}" srcId="{AFF1C443-D23D-4301-B754-94D2251324FA}" destId="{A9B6C4A2-420A-432C-85DF-B6CAD89E9F27}" srcOrd="0" destOrd="0" parTransId="{507D2EE6-E400-4E08-88CB-74DEB063B498}" sibTransId="{5304CD2A-6BAC-4F6D-9A7E-AADADF2BAEFB}"/>
    <dgm:cxn modelId="{40AAFAFB-3653-4D80-A3D8-10B27C87A922}" type="presOf" srcId="{AE4B1681-5420-4FF6-BB30-09ED433390B2}" destId="{FEE18A27-481D-4E9B-A9D0-D7630FBE7781}" srcOrd="0" destOrd="0" presId="urn:microsoft.com/office/officeart/2005/8/layout/bProcess3"/>
    <dgm:cxn modelId="{656D2FC9-4149-4ABB-A62E-C2C92CB081D8}" type="presParOf" srcId="{4D57F273-48C8-4670-9A1A-56C62C21B701}" destId="{03AD5288-1E91-4279-9EA5-7A07F50BE6C7}" srcOrd="0" destOrd="0" presId="urn:microsoft.com/office/officeart/2005/8/layout/bProcess3"/>
    <dgm:cxn modelId="{C251400E-6051-411C-9B6D-D550DFA380C9}" type="presParOf" srcId="{4D57F273-48C8-4670-9A1A-56C62C21B701}" destId="{6FE11315-87C3-47F5-8147-30E37C82C024}" srcOrd="1" destOrd="0" presId="urn:microsoft.com/office/officeart/2005/8/layout/bProcess3"/>
    <dgm:cxn modelId="{7E9B7EFE-E277-41A9-A593-6BBF16453E52}" type="presParOf" srcId="{6FE11315-87C3-47F5-8147-30E37C82C024}" destId="{193DECDE-009D-4837-B538-13E914E8AAF1}" srcOrd="0" destOrd="0" presId="urn:microsoft.com/office/officeart/2005/8/layout/bProcess3"/>
    <dgm:cxn modelId="{436409D6-6A2D-4B72-A5E7-86A01D98B610}" type="presParOf" srcId="{4D57F273-48C8-4670-9A1A-56C62C21B701}" destId="{8F659B43-93F3-4358-9060-2EC5088F2EB4}" srcOrd="2" destOrd="0" presId="urn:microsoft.com/office/officeart/2005/8/layout/bProcess3"/>
    <dgm:cxn modelId="{1A26384F-1EEA-4ED6-B4CB-A56DAE2CD61C}" type="presParOf" srcId="{4D57F273-48C8-4670-9A1A-56C62C21B701}" destId="{BFC8AA53-6FE0-4451-BE3C-A3262D123E50}" srcOrd="3" destOrd="0" presId="urn:microsoft.com/office/officeart/2005/8/layout/bProcess3"/>
    <dgm:cxn modelId="{F10F8D24-9E38-4312-B206-736725DAE5AE}" type="presParOf" srcId="{BFC8AA53-6FE0-4451-BE3C-A3262D123E50}" destId="{C3AD4631-8A91-4369-87DC-4A78CC87F8BB}" srcOrd="0" destOrd="0" presId="urn:microsoft.com/office/officeart/2005/8/layout/bProcess3"/>
    <dgm:cxn modelId="{3E8BA468-792F-4DF1-8E2F-0069436C3EBF}" type="presParOf" srcId="{4D57F273-48C8-4670-9A1A-56C62C21B701}" destId="{BEF67DEA-3797-43F0-9845-324F717E14D8}" srcOrd="4" destOrd="0" presId="urn:microsoft.com/office/officeart/2005/8/layout/bProcess3"/>
    <dgm:cxn modelId="{90E9C4E6-5884-4E64-A86A-C45017A14F2D}" type="presParOf" srcId="{4D57F273-48C8-4670-9A1A-56C62C21B701}" destId="{88BFAF33-1D80-43EA-A693-363DC4A362C0}" srcOrd="5" destOrd="0" presId="urn:microsoft.com/office/officeart/2005/8/layout/bProcess3"/>
    <dgm:cxn modelId="{EE29605E-1F51-4E10-8CFE-C340F9111525}" type="presParOf" srcId="{88BFAF33-1D80-43EA-A693-363DC4A362C0}" destId="{3F6CD6C1-451B-4D59-8B5D-9A8C30978B7E}" srcOrd="0" destOrd="0" presId="urn:microsoft.com/office/officeart/2005/8/layout/bProcess3"/>
    <dgm:cxn modelId="{1F50534D-0650-4F2E-9EFD-C6070449B280}" type="presParOf" srcId="{4D57F273-48C8-4670-9A1A-56C62C21B701}" destId="{FEE18A27-481D-4E9B-A9D0-D7630FBE7781}" srcOrd="6" destOrd="0" presId="urn:microsoft.com/office/officeart/2005/8/layout/bProcess3"/>
    <dgm:cxn modelId="{AF1B7BEB-E955-4017-BDEB-CFEE1AEDAF23}" type="presParOf" srcId="{4D57F273-48C8-4670-9A1A-56C62C21B701}" destId="{8BE8B723-934B-42CD-AB50-81620FB20647}" srcOrd="7" destOrd="0" presId="urn:microsoft.com/office/officeart/2005/8/layout/bProcess3"/>
    <dgm:cxn modelId="{028A756F-1456-4FD3-91DF-575CC5E04913}" type="presParOf" srcId="{8BE8B723-934B-42CD-AB50-81620FB20647}" destId="{0C623272-D481-42EE-ADAA-18AD5553DD9D}" srcOrd="0" destOrd="0" presId="urn:microsoft.com/office/officeart/2005/8/layout/bProcess3"/>
    <dgm:cxn modelId="{0C1A8A99-525A-4DDF-8F2C-4EF49A2BAF3D}" type="presParOf" srcId="{4D57F273-48C8-4670-9A1A-56C62C21B701}" destId="{05F19FD4-FBF8-42C2-8590-884CDDBBD23C}" srcOrd="8" destOrd="0" presId="urn:microsoft.com/office/officeart/2005/8/layout/bProcess3"/>
    <dgm:cxn modelId="{405D41E9-4584-4536-8E81-28467D0A68C3}" type="presParOf" srcId="{4D57F273-48C8-4670-9A1A-56C62C21B701}" destId="{D9958472-90AF-4830-903C-AEF976F675B2}" srcOrd="9" destOrd="0" presId="urn:microsoft.com/office/officeart/2005/8/layout/bProcess3"/>
    <dgm:cxn modelId="{7484A1F6-761C-417C-9184-A7FA523E014D}" type="presParOf" srcId="{D9958472-90AF-4830-903C-AEF976F675B2}" destId="{E55E6775-7FE0-4B49-912A-8A5F8D184577}" srcOrd="0" destOrd="0" presId="urn:microsoft.com/office/officeart/2005/8/layout/bProcess3"/>
    <dgm:cxn modelId="{91A1143B-AE19-47E8-9EEB-08B6A1171096}" type="presParOf" srcId="{4D57F273-48C8-4670-9A1A-56C62C21B701}" destId="{D8453352-BBAC-446D-A028-76F138F9E200}" srcOrd="10" destOrd="0" presId="urn:microsoft.com/office/officeart/2005/8/layout/bProcess3"/>
    <dgm:cxn modelId="{DB2C951B-8E31-4F52-B15C-04CF01964ACC}" type="presParOf" srcId="{4D57F273-48C8-4670-9A1A-56C62C21B701}" destId="{E56F8BB0-4B8C-46F5-B876-A0453938B4BA}" srcOrd="11" destOrd="0" presId="urn:microsoft.com/office/officeart/2005/8/layout/bProcess3"/>
    <dgm:cxn modelId="{660688A4-4444-4C71-AC3F-2134C4D7EF24}" type="presParOf" srcId="{E56F8BB0-4B8C-46F5-B876-A0453938B4BA}" destId="{E1975B76-D905-4352-98E8-C38E9B0883CF}" srcOrd="0" destOrd="0" presId="urn:microsoft.com/office/officeart/2005/8/layout/bProcess3"/>
    <dgm:cxn modelId="{10BE9114-367D-47C5-9550-2016E67CC46D}" type="presParOf" srcId="{4D57F273-48C8-4670-9A1A-56C62C21B701}" destId="{137E7275-6CDE-4459-B194-93764783FE76}" srcOrd="12" destOrd="0" presId="urn:microsoft.com/office/officeart/2005/8/layout/bProcess3"/>
    <dgm:cxn modelId="{C1EB6F06-1A8F-4ED5-8F9B-38F7BE434B83}" type="presParOf" srcId="{4D57F273-48C8-4670-9A1A-56C62C21B701}" destId="{F5500D47-3588-4CD7-9718-0897AD328854}" srcOrd="13" destOrd="0" presId="urn:microsoft.com/office/officeart/2005/8/layout/bProcess3"/>
    <dgm:cxn modelId="{22C025EE-DE43-447A-9EF1-E017E641AE8F}" type="presParOf" srcId="{F5500D47-3588-4CD7-9718-0897AD328854}" destId="{ACD26093-34C9-48E6-B5FD-8C17E5CAE496}" srcOrd="0" destOrd="0" presId="urn:microsoft.com/office/officeart/2005/8/layout/bProcess3"/>
    <dgm:cxn modelId="{00C739C2-5279-4D60-A8E1-5AC1C3802E82}" type="presParOf" srcId="{4D57F273-48C8-4670-9A1A-56C62C21B701}" destId="{6370EFF6-B2FB-47BA-AC61-7050A698EEA9}" srcOrd="14" destOrd="0" presId="urn:microsoft.com/office/officeart/2005/8/layout/bProcess3"/>
    <dgm:cxn modelId="{11A3FEFE-61B6-4729-B2FD-6A29B9E6ABCD}" type="presParOf" srcId="{4D57F273-48C8-4670-9A1A-56C62C21B701}" destId="{0BF6F93F-2A89-4898-AD7C-7590FDEE0327}" srcOrd="15" destOrd="0" presId="urn:microsoft.com/office/officeart/2005/8/layout/bProcess3"/>
    <dgm:cxn modelId="{C037F2FB-7B3A-42A9-8898-D9D3548EC6B4}" type="presParOf" srcId="{0BF6F93F-2A89-4898-AD7C-7590FDEE0327}" destId="{0C7A3349-BD1A-4ABA-B67B-2189666AF2F0}" srcOrd="0" destOrd="0" presId="urn:microsoft.com/office/officeart/2005/8/layout/bProcess3"/>
    <dgm:cxn modelId="{D1125289-8BE6-48D3-A95F-93E57ADAFB06}" type="presParOf" srcId="{4D57F273-48C8-4670-9A1A-56C62C21B701}" destId="{82E3B220-592B-499E-8197-0D891AA7A476}" srcOrd="16" destOrd="0" presId="urn:microsoft.com/office/officeart/2005/8/layout/bProcess3"/>
    <dgm:cxn modelId="{449A040D-67A6-4D45-A680-BAEF3EE2D42B}" type="presParOf" srcId="{4D57F273-48C8-4670-9A1A-56C62C21B701}" destId="{91FC5273-1EE3-4582-AADC-2182A21AB9D7}" srcOrd="17" destOrd="0" presId="urn:microsoft.com/office/officeart/2005/8/layout/bProcess3"/>
    <dgm:cxn modelId="{7944DD8A-4B3C-4D8D-8653-DFC541399AF5}" type="presParOf" srcId="{91FC5273-1EE3-4582-AADC-2182A21AB9D7}" destId="{9D1EEE82-61CE-4306-B990-063B3FB99B85}" srcOrd="0" destOrd="0" presId="urn:microsoft.com/office/officeart/2005/8/layout/bProcess3"/>
    <dgm:cxn modelId="{2F7314B1-F53B-4F64-BE11-945111A91ED6}" type="presParOf" srcId="{4D57F273-48C8-4670-9A1A-56C62C21B701}" destId="{BF5E3A46-D2DE-4C07-854F-DC621DB9D478}" srcOrd="18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47E35E4-0D4C-4CE2-9CC6-E88DC9CB2730}" type="doc">
      <dgm:prSet loTypeId="urn:microsoft.com/office/officeart/2005/8/layout/default" loCatId="list" qsTypeId="urn:microsoft.com/office/officeart/2005/8/quickstyle/simple2" qsCatId="simple" csTypeId="urn:microsoft.com/office/officeart/2005/8/colors/colorful5" csCatId="colorful" phldr="1"/>
      <dgm:spPr/>
      <dgm:t>
        <a:bodyPr/>
        <a:lstStyle/>
        <a:p>
          <a:endParaRPr lang="en-GB"/>
        </a:p>
      </dgm:t>
    </dgm:pt>
    <dgm:pt modelId="{0F27E194-BCB4-4C69-8D54-111FCE5DB18D}">
      <dgm:prSet phldrT="[Text]"/>
      <dgm:spPr/>
      <dgm:t>
        <a:bodyPr/>
        <a:lstStyle/>
        <a:p>
          <a:r>
            <a:rPr lang="en-GB">
              <a:latin typeface="Twinkl" pitchFamily="2" charset="0"/>
            </a:rPr>
            <a:t>Ian could see the resilience building in our children– only 1.5% of children said  - I can’t when given a challenging task: this is not the picture in other school he has visited (400 of them!)</a:t>
          </a:r>
        </a:p>
      </dgm:t>
    </dgm:pt>
    <dgm:pt modelId="{FB7EB21F-E034-421F-85EE-A4F4E050E469}" type="parTrans" cxnId="{7A6DE5A6-4286-47D9-9D62-E1726018E2C4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2C40CB0E-6884-4327-B73F-1BEACE653F23}" type="sibTrans" cxnId="{7A6DE5A6-4286-47D9-9D62-E1726018E2C4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FE49A997-6E55-4856-BE19-28E03B85A596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Ian fed back that the children across the school showed incredible respect whilst learning – especially of others.</a:t>
          </a:r>
        </a:p>
      </dgm:t>
    </dgm:pt>
    <dgm:pt modelId="{98D31B18-C475-4CFB-B9AB-874762C2402C}" type="parTrans" cxnId="{2B761725-8E12-4517-BD90-7F54F8DE5159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26DC1164-2EE0-4F41-9D86-1D1A96F2BC01}" type="sibTrans" cxnId="{2B761725-8E12-4517-BD90-7F54F8DE5159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78745250-A990-451E-BE83-DB5C2AA914F0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‘I have got ideas that others listen to, I didn’t suggest things before but I have at Forest School’</a:t>
          </a:r>
        </a:p>
        <a:p>
          <a:r>
            <a:rPr lang="en-GB" dirty="0">
              <a:latin typeface="Twinkl" pitchFamily="2" charset="0"/>
            </a:rPr>
            <a:t>Y6 Pupil</a:t>
          </a:r>
        </a:p>
      </dgm:t>
    </dgm:pt>
    <dgm:pt modelId="{4412EBC8-4E5B-43C0-A2C3-D499B1EDBEB6}" type="parTrans" cxnId="{93CFBC20-76C0-429A-A9FE-5A7A43BAC965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1B4B1908-80BC-4D32-87E5-39E4A2A5963E}" type="sibTrans" cxnId="{93CFBC20-76C0-429A-A9FE-5A7A43BAC965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66854AA5-5B16-4FA6-96B9-EF5283B836A8}">
      <dgm:prSet/>
      <dgm:spPr/>
      <dgm:t>
        <a:bodyPr/>
        <a:lstStyle/>
        <a:p>
          <a:r>
            <a:rPr lang="en-GB" b="0" i="0">
              <a:latin typeface="Twinkl" pitchFamily="2" charset="0"/>
            </a:rPr>
            <a:t>‘ I have improved my fear of things - I loved making the stick and whittling it’</a:t>
          </a:r>
        </a:p>
        <a:p>
          <a:r>
            <a:rPr lang="en-GB" b="0" i="0">
              <a:latin typeface="Twinkl" pitchFamily="2" charset="0"/>
            </a:rPr>
            <a:t>Y5</a:t>
          </a:r>
          <a:endParaRPr lang="en-GB">
            <a:latin typeface="Twinkl" pitchFamily="2" charset="0"/>
          </a:endParaRPr>
        </a:p>
      </dgm:t>
    </dgm:pt>
    <dgm:pt modelId="{44FF8C36-7DB9-4133-893A-1916E6945A7C}" type="parTrans" cxnId="{1B6EFD60-E920-4C7D-8015-8B2BC0D77F7D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0117492A-1687-4921-A236-D5742A598E54}" type="sibTrans" cxnId="{1B6EFD60-E920-4C7D-8015-8B2BC0D77F7D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CA2D934D-5C9D-46B6-954B-8118A22B8389}">
      <dgm:prSet/>
      <dgm:spPr/>
      <dgm:t>
        <a:bodyPr/>
        <a:lstStyle/>
        <a:p>
          <a:r>
            <a:rPr lang="en-GB">
              <a:latin typeface="Twinkl" pitchFamily="2" charset="0"/>
            </a:rPr>
            <a:t>‘I feel braver now to talk in the classroom’</a:t>
          </a:r>
        </a:p>
        <a:p>
          <a:r>
            <a:rPr lang="en-GB">
              <a:latin typeface="Twinkl" pitchFamily="2" charset="0"/>
            </a:rPr>
            <a:t>Y5</a:t>
          </a:r>
        </a:p>
      </dgm:t>
    </dgm:pt>
    <dgm:pt modelId="{3D15F898-E390-4236-96F7-3623D62CAA4B}" type="parTrans" cxnId="{92DF4FFC-2159-43E7-ADA1-140F6242DBDF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1C884121-69D9-43F6-8A32-070F4018EA8F}" type="sibTrans" cxnId="{92DF4FFC-2159-43E7-ADA1-140F6242DBDF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FCB8618A-32E3-4977-8F03-2326FA4E38A7}">
      <dgm:prSet/>
      <dgm:spPr/>
      <dgm:t>
        <a:bodyPr/>
        <a:lstStyle/>
        <a:p>
          <a:r>
            <a:rPr lang="en-GB">
              <a:latin typeface="Twinkl" pitchFamily="2" charset="0"/>
            </a:rPr>
            <a:t>Ian could ‘feel’ the impact of our 3R Behaviour Policy</a:t>
          </a:r>
        </a:p>
      </dgm:t>
    </dgm:pt>
    <dgm:pt modelId="{6981E037-3077-4623-8ECC-A4E8411904FD}" type="parTrans" cxnId="{5870A8ED-0F64-470E-9CB6-A7FF29F3EFEE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A7687FBA-5761-428D-812D-62AAA23E2175}" type="sibTrans" cxnId="{5870A8ED-0F64-470E-9CB6-A7FF29F3EFEE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57386326-FAC7-42E1-BDF8-3DEC02AC841E}">
      <dgm:prSet/>
      <dgm:spPr/>
      <dgm:t>
        <a:bodyPr/>
        <a:lstStyle/>
        <a:p>
          <a:r>
            <a:rPr lang="en-GB">
              <a:latin typeface="Twinkl" pitchFamily="2" charset="0"/>
            </a:rPr>
            <a:t>Forest School helps me focus in the classroom too</a:t>
          </a:r>
        </a:p>
        <a:p>
          <a:r>
            <a:rPr lang="en-GB">
              <a:latin typeface="Twinkl" pitchFamily="2" charset="0"/>
            </a:rPr>
            <a:t>Y6</a:t>
          </a:r>
        </a:p>
      </dgm:t>
    </dgm:pt>
    <dgm:pt modelId="{FA0ACDB7-64DA-4874-AFBC-9351465A0E9C}" type="parTrans" cxnId="{7D80F207-CE01-4388-92FB-4DF39A394590}">
      <dgm:prSet/>
      <dgm:spPr/>
      <dgm:t>
        <a:bodyPr/>
        <a:lstStyle/>
        <a:p>
          <a:endParaRPr lang="en-GB"/>
        </a:p>
      </dgm:t>
    </dgm:pt>
    <dgm:pt modelId="{FDDAE9F4-6634-4460-8344-5A0A40EDFAFC}" type="sibTrans" cxnId="{7D80F207-CE01-4388-92FB-4DF39A394590}">
      <dgm:prSet/>
      <dgm:spPr/>
      <dgm:t>
        <a:bodyPr/>
        <a:lstStyle/>
        <a:p>
          <a:endParaRPr lang="en-GB"/>
        </a:p>
      </dgm:t>
    </dgm:pt>
    <dgm:pt modelId="{0B831799-C282-4752-B21C-39FEA8C405D0}">
      <dgm:prSet/>
      <dgm:spPr/>
      <dgm:t>
        <a:bodyPr/>
        <a:lstStyle/>
        <a:p>
          <a:r>
            <a:rPr lang="en-GB" b="0" i="0">
              <a:latin typeface="Twinkl" pitchFamily="2" charset="0"/>
            </a:rPr>
            <a:t>‘Forest School has made me more adventurous – in maths I like to go further’ Y6 </a:t>
          </a:r>
        </a:p>
      </dgm:t>
    </dgm:pt>
    <dgm:pt modelId="{6C4FEF43-98F5-43D1-8FCD-9A54E54ECA03}" type="parTrans" cxnId="{39F428F8-229D-4BCB-81F9-FD01670B7A38}">
      <dgm:prSet/>
      <dgm:spPr/>
      <dgm:t>
        <a:bodyPr/>
        <a:lstStyle/>
        <a:p>
          <a:endParaRPr lang="en-GB"/>
        </a:p>
      </dgm:t>
    </dgm:pt>
    <dgm:pt modelId="{47301267-89DB-4F73-A463-695D36F23CE1}" type="sibTrans" cxnId="{39F428F8-229D-4BCB-81F9-FD01670B7A38}">
      <dgm:prSet/>
      <dgm:spPr/>
      <dgm:t>
        <a:bodyPr/>
        <a:lstStyle/>
        <a:p>
          <a:endParaRPr lang="en-GB"/>
        </a:p>
      </dgm:t>
    </dgm:pt>
    <dgm:pt modelId="{4DC57EAE-8164-40B1-A734-251A041FC9C5}">
      <dgm:prSet/>
      <dgm:spPr/>
      <dgm:t>
        <a:bodyPr/>
        <a:lstStyle/>
        <a:p>
          <a:r>
            <a:rPr lang="en-GB" dirty="0">
              <a:latin typeface="Twinkl" pitchFamily="2" charset="0"/>
            </a:rPr>
            <a:t>Our audit showed that only </a:t>
          </a:r>
        </a:p>
        <a:p>
          <a:r>
            <a:rPr lang="en-GB" dirty="0">
              <a:latin typeface="Twinkl" pitchFamily="2" charset="0"/>
            </a:rPr>
            <a:t>6% of children think mistakes are not part of learning</a:t>
          </a:r>
          <a:r>
            <a:rPr lang="en-GB" dirty="0"/>
            <a:t>. </a:t>
          </a:r>
        </a:p>
      </dgm:t>
    </dgm:pt>
    <dgm:pt modelId="{B2FF653B-59CB-465D-AAF8-0127BAB87AFD}" type="parTrans" cxnId="{0341B583-C72B-4D0A-A12C-5EAA6C779417}">
      <dgm:prSet/>
      <dgm:spPr/>
      <dgm:t>
        <a:bodyPr/>
        <a:lstStyle/>
        <a:p>
          <a:endParaRPr lang="en-GB"/>
        </a:p>
      </dgm:t>
    </dgm:pt>
    <dgm:pt modelId="{08BC844D-B418-4D20-8D31-25E0C5B7E712}" type="sibTrans" cxnId="{0341B583-C72B-4D0A-A12C-5EAA6C779417}">
      <dgm:prSet/>
      <dgm:spPr/>
      <dgm:t>
        <a:bodyPr/>
        <a:lstStyle/>
        <a:p>
          <a:endParaRPr lang="en-GB"/>
        </a:p>
      </dgm:t>
    </dgm:pt>
    <dgm:pt modelId="{BD3DF818-05B6-415A-942C-F7BD0995DF1C}">
      <dgm:prSet/>
      <dgm:spPr/>
      <dgm:t>
        <a:bodyPr/>
        <a:lstStyle/>
        <a:p>
          <a:r>
            <a:rPr lang="en-GB" dirty="0">
              <a:latin typeface="Twinkl" pitchFamily="2" charset="0"/>
            </a:rPr>
            <a:t>Our audit showed that</a:t>
          </a:r>
        </a:p>
        <a:p>
          <a:r>
            <a:rPr lang="en-GB" dirty="0">
              <a:latin typeface="Twinkl" pitchFamily="2" charset="0"/>
            </a:rPr>
            <a:t>45 % would still go to an adult first when they are stuck on a challenge….this is our next step!</a:t>
          </a:r>
        </a:p>
      </dgm:t>
    </dgm:pt>
    <dgm:pt modelId="{AA1B1643-53C6-4818-B98E-C5E68035F2E7}" type="parTrans" cxnId="{193A0EB4-78B3-4292-BBBF-3CCD00C1FE4B}">
      <dgm:prSet/>
      <dgm:spPr/>
      <dgm:t>
        <a:bodyPr/>
        <a:lstStyle/>
        <a:p>
          <a:endParaRPr lang="en-GB"/>
        </a:p>
      </dgm:t>
    </dgm:pt>
    <dgm:pt modelId="{68C10E1C-0281-4EB0-87E1-ACAB396FED00}" type="sibTrans" cxnId="{193A0EB4-78B3-4292-BBBF-3CCD00C1FE4B}">
      <dgm:prSet/>
      <dgm:spPr/>
      <dgm:t>
        <a:bodyPr/>
        <a:lstStyle/>
        <a:p>
          <a:endParaRPr lang="en-GB"/>
        </a:p>
      </dgm:t>
    </dgm:pt>
    <dgm:pt modelId="{E0C0DF70-3E78-4273-9456-724A92043AE4}">
      <dgm:prSet custT="1"/>
      <dgm:spPr/>
      <dgm:t>
        <a:bodyPr/>
        <a:lstStyle/>
        <a:p>
          <a:r>
            <a:rPr lang="en-GB" sz="1200" dirty="0">
              <a:latin typeface="Twinkl" pitchFamily="2" charset="0"/>
            </a:rPr>
            <a:t>Our audit showed that</a:t>
          </a:r>
        </a:p>
        <a:p>
          <a:r>
            <a:rPr lang="en-GB" sz="1200" dirty="0">
              <a:latin typeface="Twinkl" pitchFamily="2" charset="0"/>
            </a:rPr>
            <a:t>70% liked to be given ‘tricky’ </a:t>
          </a:r>
          <a:r>
            <a:rPr lang="en-GB" sz="1200">
              <a:latin typeface="Twinkl" pitchFamily="2" charset="0"/>
            </a:rPr>
            <a:t>learning – sometimes. </a:t>
          </a:r>
          <a:endParaRPr lang="en-GB" sz="1200" dirty="0">
            <a:latin typeface="Twinkl" pitchFamily="2" charset="0"/>
          </a:endParaRPr>
        </a:p>
        <a:p>
          <a:endParaRPr lang="en-GB" sz="1200" dirty="0">
            <a:latin typeface="Twinkl" pitchFamily="2" charset="0"/>
          </a:endParaRPr>
        </a:p>
        <a:p>
          <a:endParaRPr lang="en-GB" sz="1200" dirty="0">
            <a:latin typeface="Twinkl" pitchFamily="2" charset="0"/>
          </a:endParaRPr>
        </a:p>
      </dgm:t>
    </dgm:pt>
    <dgm:pt modelId="{4FE4C720-5188-4746-93B6-B9CF0D21D944}" type="parTrans" cxnId="{F0211962-55C0-4981-8901-A8920B541D7D}">
      <dgm:prSet/>
      <dgm:spPr/>
      <dgm:t>
        <a:bodyPr/>
        <a:lstStyle/>
        <a:p>
          <a:endParaRPr lang="en-GB"/>
        </a:p>
      </dgm:t>
    </dgm:pt>
    <dgm:pt modelId="{7E35A4E0-F022-4477-B8E4-B9C9AE571A6C}" type="sibTrans" cxnId="{F0211962-55C0-4981-8901-A8920B541D7D}">
      <dgm:prSet/>
      <dgm:spPr/>
      <dgm:t>
        <a:bodyPr/>
        <a:lstStyle/>
        <a:p>
          <a:endParaRPr lang="en-GB"/>
        </a:p>
      </dgm:t>
    </dgm:pt>
    <dgm:pt modelId="{885EDC8D-101B-4FE3-A799-8AE82BAC2F49}" type="pres">
      <dgm:prSet presAssocID="{D47E35E4-0D4C-4CE2-9CC6-E88DC9CB2730}" presName="diagram" presStyleCnt="0">
        <dgm:presLayoutVars>
          <dgm:dir/>
          <dgm:resizeHandles val="exact"/>
        </dgm:presLayoutVars>
      </dgm:prSet>
      <dgm:spPr/>
    </dgm:pt>
    <dgm:pt modelId="{F380FABC-B2C5-43C2-82D4-0AF458D575AA}" type="pres">
      <dgm:prSet presAssocID="{0F27E194-BCB4-4C69-8D54-111FCE5DB18D}" presName="node" presStyleLbl="node1" presStyleIdx="0" presStyleCnt="11">
        <dgm:presLayoutVars>
          <dgm:bulletEnabled val="1"/>
        </dgm:presLayoutVars>
      </dgm:prSet>
      <dgm:spPr/>
    </dgm:pt>
    <dgm:pt modelId="{E05D556B-02BA-481A-BFE1-B87492FFAE9A}" type="pres">
      <dgm:prSet presAssocID="{2C40CB0E-6884-4327-B73F-1BEACE653F23}" presName="sibTrans" presStyleCnt="0"/>
      <dgm:spPr/>
    </dgm:pt>
    <dgm:pt modelId="{58C0807E-802C-460A-982D-4F5BA43E2837}" type="pres">
      <dgm:prSet presAssocID="{66854AA5-5B16-4FA6-96B9-EF5283B836A8}" presName="node" presStyleLbl="node1" presStyleIdx="1" presStyleCnt="11" custLinFactX="-9620" custLinFactY="17874" custLinFactNeighborX="-100000" custLinFactNeighborY="100000">
        <dgm:presLayoutVars>
          <dgm:bulletEnabled val="1"/>
        </dgm:presLayoutVars>
      </dgm:prSet>
      <dgm:spPr/>
    </dgm:pt>
    <dgm:pt modelId="{84AFF2EC-A487-41C1-B093-3F389DB8FD52}" type="pres">
      <dgm:prSet presAssocID="{0117492A-1687-4921-A236-D5742A598E54}" presName="sibTrans" presStyleCnt="0"/>
      <dgm:spPr/>
    </dgm:pt>
    <dgm:pt modelId="{99F096DD-5765-4CF6-AD11-277944B13CC4}" type="pres">
      <dgm:prSet presAssocID="{CA2D934D-5C9D-46B6-954B-8118A22B8389}" presName="node" presStyleLbl="node1" presStyleIdx="2" presStyleCnt="11" custLinFactX="9407" custLinFactNeighborX="100000" custLinFactNeighborY="-678">
        <dgm:presLayoutVars>
          <dgm:bulletEnabled val="1"/>
        </dgm:presLayoutVars>
      </dgm:prSet>
      <dgm:spPr/>
    </dgm:pt>
    <dgm:pt modelId="{EBC68778-49EF-4A8D-AEBE-EFE4B42CC848}" type="pres">
      <dgm:prSet presAssocID="{1C884121-69D9-43F6-8A32-070F4018EA8F}" presName="sibTrans" presStyleCnt="0"/>
      <dgm:spPr/>
    </dgm:pt>
    <dgm:pt modelId="{A5F636CA-F3C7-45C7-A26A-072C24F7A18C}" type="pres">
      <dgm:prSet presAssocID="{FCB8618A-32E3-4977-8F03-2326FA4E38A7}" presName="node" presStyleLbl="node1" presStyleIdx="3" presStyleCnt="11" custLinFactX="-10760" custLinFactNeighborX="-100000" custLinFactNeighborY="-678">
        <dgm:presLayoutVars>
          <dgm:bulletEnabled val="1"/>
        </dgm:presLayoutVars>
      </dgm:prSet>
      <dgm:spPr/>
    </dgm:pt>
    <dgm:pt modelId="{37F4C557-A4D7-475E-B65D-689FCB680A0B}" type="pres">
      <dgm:prSet presAssocID="{A7687FBA-5761-428D-812D-62AAA23E2175}" presName="sibTrans" presStyleCnt="0"/>
      <dgm:spPr/>
    </dgm:pt>
    <dgm:pt modelId="{4FCBEE9E-7FEA-438B-95F1-68364EB19BF3}" type="pres">
      <dgm:prSet presAssocID="{FE49A997-6E55-4856-BE19-28E03B85A596}" presName="node" presStyleLbl="node1" presStyleIdx="4" presStyleCnt="11" custLinFactX="8987" custLinFactY="-17344" custLinFactNeighborX="100000" custLinFactNeighborY="-100000">
        <dgm:presLayoutVars>
          <dgm:bulletEnabled val="1"/>
        </dgm:presLayoutVars>
      </dgm:prSet>
      <dgm:spPr/>
    </dgm:pt>
    <dgm:pt modelId="{9946014B-0894-41B4-A89A-27A0F19AEC0A}" type="pres">
      <dgm:prSet presAssocID="{26DC1164-2EE0-4F41-9D86-1D1A96F2BC01}" presName="sibTrans" presStyleCnt="0"/>
      <dgm:spPr/>
    </dgm:pt>
    <dgm:pt modelId="{20B1E263-63C8-45DC-8C9F-46E49FF67056}" type="pres">
      <dgm:prSet presAssocID="{78745250-A990-451E-BE83-DB5C2AA914F0}" presName="node" presStyleLbl="node1" presStyleIdx="5" presStyleCnt="11">
        <dgm:presLayoutVars>
          <dgm:bulletEnabled val="1"/>
        </dgm:presLayoutVars>
      </dgm:prSet>
      <dgm:spPr/>
    </dgm:pt>
    <dgm:pt modelId="{4C28C69B-FFDE-4BFF-A980-3F9C879C510A}" type="pres">
      <dgm:prSet presAssocID="{1B4B1908-80BC-4D32-87E5-39E4A2A5963E}" presName="sibTrans" presStyleCnt="0"/>
      <dgm:spPr/>
    </dgm:pt>
    <dgm:pt modelId="{17FA74F2-788B-4FC4-8E69-A1F3D63265DE}" type="pres">
      <dgm:prSet presAssocID="{57386326-FAC7-42E1-BDF8-3DEC02AC841E}" presName="node" presStyleLbl="node1" presStyleIdx="6" presStyleCnt="11">
        <dgm:presLayoutVars>
          <dgm:bulletEnabled val="1"/>
        </dgm:presLayoutVars>
      </dgm:prSet>
      <dgm:spPr/>
    </dgm:pt>
    <dgm:pt modelId="{C43F04E1-23BA-4206-8347-12FB8FAEBF07}" type="pres">
      <dgm:prSet presAssocID="{FDDAE9F4-6634-4460-8344-5A0A40EDFAFC}" presName="sibTrans" presStyleCnt="0"/>
      <dgm:spPr/>
    </dgm:pt>
    <dgm:pt modelId="{C8EAD6DA-F2FD-4D50-B104-694C518EB44B}" type="pres">
      <dgm:prSet presAssocID="{0B831799-C282-4752-B21C-39FEA8C405D0}" presName="node" presStyleLbl="node1" presStyleIdx="7" presStyleCnt="11">
        <dgm:presLayoutVars>
          <dgm:bulletEnabled val="1"/>
        </dgm:presLayoutVars>
      </dgm:prSet>
      <dgm:spPr/>
    </dgm:pt>
    <dgm:pt modelId="{BC275796-EF81-4EA8-872E-9FE0542BB30A}" type="pres">
      <dgm:prSet presAssocID="{47301267-89DB-4F73-A463-695D36F23CE1}" presName="sibTrans" presStyleCnt="0"/>
      <dgm:spPr/>
    </dgm:pt>
    <dgm:pt modelId="{D5BDD766-3653-4527-BDA3-2130A805990C}" type="pres">
      <dgm:prSet presAssocID="{4DC57EAE-8164-40B1-A734-251A041FC9C5}" presName="node" presStyleLbl="node1" presStyleIdx="8" presStyleCnt="11">
        <dgm:presLayoutVars>
          <dgm:bulletEnabled val="1"/>
        </dgm:presLayoutVars>
      </dgm:prSet>
      <dgm:spPr/>
    </dgm:pt>
    <dgm:pt modelId="{056E336F-D67F-4EBE-B054-0139DB240F70}" type="pres">
      <dgm:prSet presAssocID="{08BC844D-B418-4D20-8D31-25E0C5B7E712}" presName="sibTrans" presStyleCnt="0"/>
      <dgm:spPr/>
    </dgm:pt>
    <dgm:pt modelId="{C2BC8947-CE02-4FBD-BDC6-7A998644DDDB}" type="pres">
      <dgm:prSet presAssocID="{BD3DF818-05B6-415A-942C-F7BD0995DF1C}" presName="node" presStyleLbl="node1" presStyleIdx="9" presStyleCnt="11" custLinFactX="21721" custLinFactNeighborX="100000" custLinFactNeighborY="-1680">
        <dgm:presLayoutVars>
          <dgm:bulletEnabled val="1"/>
        </dgm:presLayoutVars>
      </dgm:prSet>
      <dgm:spPr/>
    </dgm:pt>
    <dgm:pt modelId="{CC5BCFE6-05BE-463E-A51D-9FE57483BB42}" type="pres">
      <dgm:prSet presAssocID="{68C10E1C-0281-4EB0-87E1-ACAB396FED00}" presName="sibTrans" presStyleCnt="0"/>
      <dgm:spPr/>
    </dgm:pt>
    <dgm:pt modelId="{7D5E49B7-5D5B-46DF-AE2F-262878565D05}" type="pres">
      <dgm:prSet presAssocID="{E0C0DF70-3E78-4273-9456-724A92043AE4}" presName="node" presStyleLbl="node1" presStyleIdx="10" presStyleCnt="11" custLinFactX="-3875" custLinFactNeighborX="-100000" custLinFactNeighborY="1424">
        <dgm:presLayoutVars>
          <dgm:bulletEnabled val="1"/>
        </dgm:presLayoutVars>
      </dgm:prSet>
      <dgm:spPr/>
    </dgm:pt>
  </dgm:ptLst>
  <dgm:cxnLst>
    <dgm:cxn modelId="{7D80F207-CE01-4388-92FB-4DF39A394590}" srcId="{D47E35E4-0D4C-4CE2-9CC6-E88DC9CB2730}" destId="{57386326-FAC7-42E1-BDF8-3DEC02AC841E}" srcOrd="6" destOrd="0" parTransId="{FA0ACDB7-64DA-4874-AFBC-9351465A0E9C}" sibTransId="{FDDAE9F4-6634-4460-8344-5A0A40EDFAFC}"/>
    <dgm:cxn modelId="{4C835508-A475-4959-BCFA-E09E1AC2F068}" type="presOf" srcId="{4DC57EAE-8164-40B1-A734-251A041FC9C5}" destId="{D5BDD766-3653-4527-BDA3-2130A805990C}" srcOrd="0" destOrd="0" presId="urn:microsoft.com/office/officeart/2005/8/layout/default"/>
    <dgm:cxn modelId="{D2016C0A-971A-4A4A-9836-DEA51BF6885A}" type="presOf" srcId="{78745250-A990-451E-BE83-DB5C2AA914F0}" destId="{20B1E263-63C8-45DC-8C9F-46E49FF67056}" srcOrd="0" destOrd="0" presId="urn:microsoft.com/office/officeart/2005/8/layout/default"/>
    <dgm:cxn modelId="{09901C14-44D1-4EEA-913F-C7DD65D649F2}" type="presOf" srcId="{CA2D934D-5C9D-46B6-954B-8118A22B8389}" destId="{99F096DD-5765-4CF6-AD11-277944B13CC4}" srcOrd="0" destOrd="0" presId="urn:microsoft.com/office/officeart/2005/8/layout/default"/>
    <dgm:cxn modelId="{DA59F81C-812F-4B83-8CFD-29EB239758E2}" type="presOf" srcId="{57386326-FAC7-42E1-BDF8-3DEC02AC841E}" destId="{17FA74F2-788B-4FC4-8E69-A1F3D63265DE}" srcOrd="0" destOrd="0" presId="urn:microsoft.com/office/officeart/2005/8/layout/default"/>
    <dgm:cxn modelId="{93CFBC20-76C0-429A-A9FE-5A7A43BAC965}" srcId="{D47E35E4-0D4C-4CE2-9CC6-E88DC9CB2730}" destId="{78745250-A990-451E-BE83-DB5C2AA914F0}" srcOrd="5" destOrd="0" parTransId="{4412EBC8-4E5B-43C0-A2C3-D499B1EDBEB6}" sibTransId="{1B4B1908-80BC-4D32-87E5-39E4A2A5963E}"/>
    <dgm:cxn modelId="{2B761725-8E12-4517-BD90-7F54F8DE5159}" srcId="{D47E35E4-0D4C-4CE2-9CC6-E88DC9CB2730}" destId="{FE49A997-6E55-4856-BE19-28E03B85A596}" srcOrd="4" destOrd="0" parTransId="{98D31B18-C475-4CFB-B9AB-874762C2402C}" sibTransId="{26DC1164-2EE0-4F41-9D86-1D1A96F2BC01}"/>
    <dgm:cxn modelId="{23800A37-8731-4119-B070-F4CFA09B2A21}" type="presOf" srcId="{66854AA5-5B16-4FA6-96B9-EF5283B836A8}" destId="{58C0807E-802C-460A-982D-4F5BA43E2837}" srcOrd="0" destOrd="0" presId="urn:microsoft.com/office/officeart/2005/8/layout/default"/>
    <dgm:cxn modelId="{1B6EFD60-E920-4C7D-8015-8B2BC0D77F7D}" srcId="{D47E35E4-0D4C-4CE2-9CC6-E88DC9CB2730}" destId="{66854AA5-5B16-4FA6-96B9-EF5283B836A8}" srcOrd="1" destOrd="0" parTransId="{44FF8C36-7DB9-4133-893A-1916E6945A7C}" sibTransId="{0117492A-1687-4921-A236-D5742A598E54}"/>
    <dgm:cxn modelId="{F0211962-55C0-4981-8901-A8920B541D7D}" srcId="{D47E35E4-0D4C-4CE2-9CC6-E88DC9CB2730}" destId="{E0C0DF70-3E78-4273-9456-724A92043AE4}" srcOrd="10" destOrd="0" parTransId="{4FE4C720-5188-4746-93B6-B9CF0D21D944}" sibTransId="{7E35A4E0-F022-4477-B8E4-B9C9AE571A6C}"/>
    <dgm:cxn modelId="{EF1DBE63-A3DF-4F00-A275-CED9E61838B6}" type="presOf" srcId="{0F27E194-BCB4-4C69-8D54-111FCE5DB18D}" destId="{F380FABC-B2C5-43C2-82D4-0AF458D575AA}" srcOrd="0" destOrd="0" presId="urn:microsoft.com/office/officeart/2005/8/layout/default"/>
    <dgm:cxn modelId="{F2B2B26F-B02D-4DF6-94A5-9BA4D3267A38}" type="presOf" srcId="{FCB8618A-32E3-4977-8F03-2326FA4E38A7}" destId="{A5F636CA-F3C7-45C7-A26A-072C24F7A18C}" srcOrd="0" destOrd="0" presId="urn:microsoft.com/office/officeart/2005/8/layout/default"/>
    <dgm:cxn modelId="{CCBB9658-CFAB-40A6-80D0-61D428EEABB6}" type="presOf" srcId="{BD3DF818-05B6-415A-942C-F7BD0995DF1C}" destId="{C2BC8947-CE02-4FBD-BDC6-7A998644DDDB}" srcOrd="0" destOrd="0" presId="urn:microsoft.com/office/officeart/2005/8/layout/default"/>
    <dgm:cxn modelId="{C1A2E478-ABED-49D9-92B0-7AD94C2290CA}" type="presOf" srcId="{0B831799-C282-4752-B21C-39FEA8C405D0}" destId="{C8EAD6DA-F2FD-4D50-B104-694C518EB44B}" srcOrd="0" destOrd="0" presId="urn:microsoft.com/office/officeart/2005/8/layout/default"/>
    <dgm:cxn modelId="{0341B583-C72B-4D0A-A12C-5EAA6C779417}" srcId="{D47E35E4-0D4C-4CE2-9CC6-E88DC9CB2730}" destId="{4DC57EAE-8164-40B1-A734-251A041FC9C5}" srcOrd="8" destOrd="0" parTransId="{B2FF653B-59CB-465D-AAF8-0127BAB87AFD}" sibTransId="{08BC844D-B418-4D20-8D31-25E0C5B7E712}"/>
    <dgm:cxn modelId="{B165E785-A2A8-4558-95C6-F0AC076291DA}" type="presOf" srcId="{E0C0DF70-3E78-4273-9456-724A92043AE4}" destId="{7D5E49B7-5D5B-46DF-AE2F-262878565D05}" srcOrd="0" destOrd="0" presId="urn:microsoft.com/office/officeart/2005/8/layout/default"/>
    <dgm:cxn modelId="{7A6DE5A6-4286-47D9-9D62-E1726018E2C4}" srcId="{D47E35E4-0D4C-4CE2-9CC6-E88DC9CB2730}" destId="{0F27E194-BCB4-4C69-8D54-111FCE5DB18D}" srcOrd="0" destOrd="0" parTransId="{FB7EB21F-E034-421F-85EE-A4F4E050E469}" sibTransId="{2C40CB0E-6884-4327-B73F-1BEACE653F23}"/>
    <dgm:cxn modelId="{193A0EB4-78B3-4292-BBBF-3CCD00C1FE4B}" srcId="{D47E35E4-0D4C-4CE2-9CC6-E88DC9CB2730}" destId="{BD3DF818-05B6-415A-942C-F7BD0995DF1C}" srcOrd="9" destOrd="0" parTransId="{AA1B1643-53C6-4818-B98E-C5E68035F2E7}" sibTransId="{68C10E1C-0281-4EB0-87E1-ACAB396FED00}"/>
    <dgm:cxn modelId="{74F70BC9-C5E7-44A6-8323-D34660CD2FEA}" type="presOf" srcId="{D47E35E4-0D4C-4CE2-9CC6-E88DC9CB2730}" destId="{885EDC8D-101B-4FE3-A799-8AE82BAC2F49}" srcOrd="0" destOrd="0" presId="urn:microsoft.com/office/officeart/2005/8/layout/default"/>
    <dgm:cxn modelId="{32BE3ADF-A273-4502-A899-BF96F828DA37}" type="presOf" srcId="{FE49A997-6E55-4856-BE19-28E03B85A596}" destId="{4FCBEE9E-7FEA-438B-95F1-68364EB19BF3}" srcOrd="0" destOrd="0" presId="urn:microsoft.com/office/officeart/2005/8/layout/default"/>
    <dgm:cxn modelId="{5870A8ED-0F64-470E-9CB6-A7FF29F3EFEE}" srcId="{D47E35E4-0D4C-4CE2-9CC6-E88DC9CB2730}" destId="{FCB8618A-32E3-4977-8F03-2326FA4E38A7}" srcOrd="3" destOrd="0" parTransId="{6981E037-3077-4623-8ECC-A4E8411904FD}" sibTransId="{A7687FBA-5761-428D-812D-62AAA23E2175}"/>
    <dgm:cxn modelId="{39F428F8-229D-4BCB-81F9-FD01670B7A38}" srcId="{D47E35E4-0D4C-4CE2-9CC6-E88DC9CB2730}" destId="{0B831799-C282-4752-B21C-39FEA8C405D0}" srcOrd="7" destOrd="0" parTransId="{6C4FEF43-98F5-43D1-8FCD-9A54E54ECA03}" sibTransId="{47301267-89DB-4F73-A463-695D36F23CE1}"/>
    <dgm:cxn modelId="{92DF4FFC-2159-43E7-ADA1-140F6242DBDF}" srcId="{D47E35E4-0D4C-4CE2-9CC6-E88DC9CB2730}" destId="{CA2D934D-5C9D-46B6-954B-8118A22B8389}" srcOrd="2" destOrd="0" parTransId="{3D15F898-E390-4236-96F7-3623D62CAA4B}" sibTransId="{1C884121-69D9-43F6-8A32-070F4018EA8F}"/>
    <dgm:cxn modelId="{5F2F7815-CEDF-4DB6-B353-97566DF31887}" type="presParOf" srcId="{885EDC8D-101B-4FE3-A799-8AE82BAC2F49}" destId="{F380FABC-B2C5-43C2-82D4-0AF458D575AA}" srcOrd="0" destOrd="0" presId="urn:microsoft.com/office/officeart/2005/8/layout/default"/>
    <dgm:cxn modelId="{35D3F516-CA71-45D8-A9E6-4355F38CBED9}" type="presParOf" srcId="{885EDC8D-101B-4FE3-A799-8AE82BAC2F49}" destId="{E05D556B-02BA-481A-BFE1-B87492FFAE9A}" srcOrd="1" destOrd="0" presId="urn:microsoft.com/office/officeart/2005/8/layout/default"/>
    <dgm:cxn modelId="{A906A85B-B856-430C-99FB-80395F00EBBA}" type="presParOf" srcId="{885EDC8D-101B-4FE3-A799-8AE82BAC2F49}" destId="{58C0807E-802C-460A-982D-4F5BA43E2837}" srcOrd="2" destOrd="0" presId="urn:microsoft.com/office/officeart/2005/8/layout/default"/>
    <dgm:cxn modelId="{0DD98869-75AA-4BF0-A74D-FCEDCDC19EF3}" type="presParOf" srcId="{885EDC8D-101B-4FE3-A799-8AE82BAC2F49}" destId="{84AFF2EC-A487-41C1-B093-3F389DB8FD52}" srcOrd="3" destOrd="0" presId="urn:microsoft.com/office/officeart/2005/8/layout/default"/>
    <dgm:cxn modelId="{390C816A-4B8C-4410-9C43-0965471A8C5F}" type="presParOf" srcId="{885EDC8D-101B-4FE3-A799-8AE82BAC2F49}" destId="{99F096DD-5765-4CF6-AD11-277944B13CC4}" srcOrd="4" destOrd="0" presId="urn:microsoft.com/office/officeart/2005/8/layout/default"/>
    <dgm:cxn modelId="{B6F53CC7-640C-4AAB-914C-37FAD1AC6296}" type="presParOf" srcId="{885EDC8D-101B-4FE3-A799-8AE82BAC2F49}" destId="{EBC68778-49EF-4A8D-AEBE-EFE4B42CC848}" srcOrd="5" destOrd="0" presId="urn:microsoft.com/office/officeart/2005/8/layout/default"/>
    <dgm:cxn modelId="{71C3DE69-E7ED-47CF-9B56-92D5A18E9E94}" type="presParOf" srcId="{885EDC8D-101B-4FE3-A799-8AE82BAC2F49}" destId="{A5F636CA-F3C7-45C7-A26A-072C24F7A18C}" srcOrd="6" destOrd="0" presId="urn:microsoft.com/office/officeart/2005/8/layout/default"/>
    <dgm:cxn modelId="{9218189E-231D-4D77-8F3E-975D06CAD1EC}" type="presParOf" srcId="{885EDC8D-101B-4FE3-A799-8AE82BAC2F49}" destId="{37F4C557-A4D7-475E-B65D-689FCB680A0B}" srcOrd="7" destOrd="0" presId="urn:microsoft.com/office/officeart/2005/8/layout/default"/>
    <dgm:cxn modelId="{D6F2F784-5DAA-41C1-8E34-9D606F3B8612}" type="presParOf" srcId="{885EDC8D-101B-4FE3-A799-8AE82BAC2F49}" destId="{4FCBEE9E-7FEA-438B-95F1-68364EB19BF3}" srcOrd="8" destOrd="0" presId="urn:microsoft.com/office/officeart/2005/8/layout/default"/>
    <dgm:cxn modelId="{61625225-41CC-45A0-A33A-510F76661034}" type="presParOf" srcId="{885EDC8D-101B-4FE3-A799-8AE82BAC2F49}" destId="{9946014B-0894-41B4-A89A-27A0F19AEC0A}" srcOrd="9" destOrd="0" presId="urn:microsoft.com/office/officeart/2005/8/layout/default"/>
    <dgm:cxn modelId="{922CBE13-ACE7-48AB-8DDF-39CAC4D41B91}" type="presParOf" srcId="{885EDC8D-101B-4FE3-A799-8AE82BAC2F49}" destId="{20B1E263-63C8-45DC-8C9F-46E49FF67056}" srcOrd="10" destOrd="0" presId="urn:microsoft.com/office/officeart/2005/8/layout/default"/>
    <dgm:cxn modelId="{3F2217D6-3D6C-423D-A9AD-290C94C8E058}" type="presParOf" srcId="{885EDC8D-101B-4FE3-A799-8AE82BAC2F49}" destId="{4C28C69B-FFDE-4BFF-A980-3F9C879C510A}" srcOrd="11" destOrd="0" presId="urn:microsoft.com/office/officeart/2005/8/layout/default"/>
    <dgm:cxn modelId="{8D835EA4-E920-4618-91F7-98CE5B87B78E}" type="presParOf" srcId="{885EDC8D-101B-4FE3-A799-8AE82BAC2F49}" destId="{17FA74F2-788B-4FC4-8E69-A1F3D63265DE}" srcOrd="12" destOrd="0" presId="urn:microsoft.com/office/officeart/2005/8/layout/default"/>
    <dgm:cxn modelId="{A267E886-D730-4FE3-998A-945ADB06772F}" type="presParOf" srcId="{885EDC8D-101B-4FE3-A799-8AE82BAC2F49}" destId="{C43F04E1-23BA-4206-8347-12FB8FAEBF07}" srcOrd="13" destOrd="0" presId="urn:microsoft.com/office/officeart/2005/8/layout/default"/>
    <dgm:cxn modelId="{4F6544B2-9A19-49D0-901A-400411016F87}" type="presParOf" srcId="{885EDC8D-101B-4FE3-A799-8AE82BAC2F49}" destId="{C8EAD6DA-F2FD-4D50-B104-694C518EB44B}" srcOrd="14" destOrd="0" presId="urn:microsoft.com/office/officeart/2005/8/layout/default"/>
    <dgm:cxn modelId="{881EDD8D-D921-45AD-B15C-14BF1A768E89}" type="presParOf" srcId="{885EDC8D-101B-4FE3-A799-8AE82BAC2F49}" destId="{BC275796-EF81-4EA8-872E-9FE0542BB30A}" srcOrd="15" destOrd="0" presId="urn:microsoft.com/office/officeart/2005/8/layout/default"/>
    <dgm:cxn modelId="{A987C994-0391-44AC-A896-E592D57E4BB6}" type="presParOf" srcId="{885EDC8D-101B-4FE3-A799-8AE82BAC2F49}" destId="{D5BDD766-3653-4527-BDA3-2130A805990C}" srcOrd="16" destOrd="0" presId="urn:microsoft.com/office/officeart/2005/8/layout/default"/>
    <dgm:cxn modelId="{40080DB0-A895-4AEC-AF32-B4FB28A8D232}" type="presParOf" srcId="{885EDC8D-101B-4FE3-A799-8AE82BAC2F49}" destId="{056E336F-D67F-4EBE-B054-0139DB240F70}" srcOrd="17" destOrd="0" presId="urn:microsoft.com/office/officeart/2005/8/layout/default"/>
    <dgm:cxn modelId="{1F1EF546-97FD-446A-942E-054DD2E3B8B0}" type="presParOf" srcId="{885EDC8D-101B-4FE3-A799-8AE82BAC2F49}" destId="{C2BC8947-CE02-4FBD-BDC6-7A998644DDDB}" srcOrd="18" destOrd="0" presId="urn:microsoft.com/office/officeart/2005/8/layout/default"/>
    <dgm:cxn modelId="{0513C4C6-8552-422A-8F79-944D4916D7F5}" type="presParOf" srcId="{885EDC8D-101B-4FE3-A799-8AE82BAC2F49}" destId="{CC5BCFE6-05BE-463E-A51D-9FE57483BB42}" srcOrd="19" destOrd="0" presId="urn:microsoft.com/office/officeart/2005/8/layout/default"/>
    <dgm:cxn modelId="{EB126D0D-B8AA-49D1-B0DA-F1E5A8087D69}" type="presParOf" srcId="{885EDC8D-101B-4FE3-A799-8AE82BAC2F49}" destId="{7D5E49B7-5D5B-46DF-AE2F-262878565D05}" srcOrd="2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ACDA3DA-24E3-4557-91B8-70A81F948BC3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AFB98DA-785F-4F2A-8FE6-AB611D8413D4}">
      <dgm:prSet custT="1"/>
      <dgm:spPr/>
      <dgm:t>
        <a:bodyPr/>
        <a:lstStyle/>
        <a:p>
          <a:r>
            <a:rPr lang="en-US" sz="3200" dirty="0">
              <a:latin typeface="Twinkl" pitchFamily="2" charset="0"/>
            </a:rPr>
            <a:t>Brain cells are called neurons.</a:t>
          </a:r>
        </a:p>
      </dgm:t>
    </dgm:pt>
    <dgm:pt modelId="{1FF7FE01-CCD3-4561-8E9F-784AA93BACFD}" type="parTrans" cxnId="{439092E2-FEB6-4E67-A87F-3BB81FEA48AB}">
      <dgm:prSet/>
      <dgm:spPr/>
      <dgm:t>
        <a:bodyPr/>
        <a:lstStyle/>
        <a:p>
          <a:endParaRPr lang="en-US"/>
        </a:p>
      </dgm:t>
    </dgm:pt>
    <dgm:pt modelId="{61360068-69A3-4D7A-93C5-DE31FCF09270}" type="sibTrans" cxnId="{439092E2-FEB6-4E67-A87F-3BB81FEA48AB}">
      <dgm:prSet/>
      <dgm:spPr/>
      <dgm:t>
        <a:bodyPr/>
        <a:lstStyle/>
        <a:p>
          <a:endParaRPr lang="en-US"/>
        </a:p>
      </dgm:t>
    </dgm:pt>
    <dgm:pt modelId="{3E4C9424-B467-467B-B02C-1CF2B977B3A3}">
      <dgm:prSet custT="1"/>
      <dgm:spPr/>
      <dgm:t>
        <a:bodyPr/>
        <a:lstStyle/>
        <a:p>
          <a:r>
            <a:rPr lang="en-US" sz="2000" dirty="0">
              <a:latin typeface="Twinkl" pitchFamily="2" charset="0"/>
            </a:rPr>
            <a:t>A baby is born with 86 billion neurons, but it is only a ¼ of the size of an adult brain. </a:t>
          </a:r>
        </a:p>
      </dgm:t>
    </dgm:pt>
    <dgm:pt modelId="{28EBA44E-99A7-45A4-8AAC-29F840E96BD7}" type="parTrans" cxnId="{6D56A637-B6A1-4CF7-BC08-8EF041733E54}">
      <dgm:prSet/>
      <dgm:spPr/>
      <dgm:t>
        <a:bodyPr/>
        <a:lstStyle/>
        <a:p>
          <a:endParaRPr lang="en-US"/>
        </a:p>
      </dgm:t>
    </dgm:pt>
    <dgm:pt modelId="{FD3B9400-116B-46F5-B8CC-BA34978A412E}" type="sibTrans" cxnId="{6D56A637-B6A1-4CF7-BC08-8EF041733E54}">
      <dgm:prSet/>
      <dgm:spPr/>
      <dgm:t>
        <a:bodyPr/>
        <a:lstStyle/>
        <a:p>
          <a:endParaRPr lang="en-US"/>
        </a:p>
      </dgm:t>
    </dgm:pt>
    <dgm:pt modelId="{1B4986CB-38B6-4FD2-B0DC-538E5E8DE48E}">
      <dgm:prSet/>
      <dgm:spPr/>
      <dgm:t>
        <a:bodyPr/>
        <a:lstStyle/>
        <a:p>
          <a:r>
            <a:rPr lang="en-US" dirty="0">
              <a:latin typeface="Twinkl" pitchFamily="2" charset="0"/>
            </a:rPr>
            <a:t>As we develop and learn, the neurons can create pathways – synapses. </a:t>
          </a:r>
        </a:p>
      </dgm:t>
    </dgm:pt>
    <dgm:pt modelId="{365D1A01-1D36-4BA6-B90B-745D79E76F25}" type="parTrans" cxnId="{DD999375-4E3F-40CB-909F-39C0813B37B8}">
      <dgm:prSet/>
      <dgm:spPr/>
      <dgm:t>
        <a:bodyPr/>
        <a:lstStyle/>
        <a:p>
          <a:endParaRPr lang="en-US"/>
        </a:p>
      </dgm:t>
    </dgm:pt>
    <dgm:pt modelId="{47F649C4-8669-4241-8A2B-C8D7E09C6F54}" type="sibTrans" cxnId="{DD999375-4E3F-40CB-909F-39C0813B37B8}">
      <dgm:prSet/>
      <dgm:spPr/>
      <dgm:t>
        <a:bodyPr/>
        <a:lstStyle/>
        <a:p>
          <a:endParaRPr lang="en-US"/>
        </a:p>
      </dgm:t>
    </dgm:pt>
    <dgm:pt modelId="{98E9BBEA-193C-4339-BC03-385BDCE8E925}" type="pres">
      <dgm:prSet presAssocID="{0ACDA3DA-24E3-4557-91B8-70A81F948BC3}" presName="diagram" presStyleCnt="0">
        <dgm:presLayoutVars>
          <dgm:dir/>
          <dgm:resizeHandles val="exact"/>
        </dgm:presLayoutVars>
      </dgm:prSet>
      <dgm:spPr/>
    </dgm:pt>
    <dgm:pt modelId="{76868E39-7ABB-486C-A0CA-007369B25650}" type="pres">
      <dgm:prSet presAssocID="{CAFB98DA-785F-4F2A-8FE6-AB611D8413D4}" presName="node" presStyleLbl="node1" presStyleIdx="0" presStyleCnt="3" custLinFactX="-45189" custLinFactNeighborX="-100000" custLinFactNeighborY="-69268">
        <dgm:presLayoutVars>
          <dgm:bulletEnabled val="1"/>
        </dgm:presLayoutVars>
      </dgm:prSet>
      <dgm:spPr/>
    </dgm:pt>
    <dgm:pt modelId="{0CAD53A4-1E72-4A94-B2B6-44EBFE9F6FBE}" type="pres">
      <dgm:prSet presAssocID="{61360068-69A3-4D7A-93C5-DE31FCF09270}" presName="sibTrans" presStyleCnt="0"/>
      <dgm:spPr/>
    </dgm:pt>
    <dgm:pt modelId="{E55BE748-FA0E-47D0-A9EE-282470E44C1F}" type="pres">
      <dgm:prSet presAssocID="{3E4C9424-B467-467B-B02C-1CF2B977B3A3}" presName="node" presStyleLbl="node1" presStyleIdx="1" presStyleCnt="3">
        <dgm:presLayoutVars>
          <dgm:bulletEnabled val="1"/>
        </dgm:presLayoutVars>
      </dgm:prSet>
      <dgm:spPr/>
    </dgm:pt>
    <dgm:pt modelId="{C4D9249B-3B74-4A9E-9ADD-46B8CEEC984D}" type="pres">
      <dgm:prSet presAssocID="{FD3B9400-116B-46F5-B8CC-BA34978A412E}" presName="sibTrans" presStyleCnt="0"/>
      <dgm:spPr/>
    </dgm:pt>
    <dgm:pt modelId="{671A31F2-0FC4-4D48-9898-A4D91C20C147}" type="pres">
      <dgm:prSet presAssocID="{1B4986CB-38B6-4FD2-B0DC-538E5E8DE48E}" presName="node" presStyleLbl="node1" presStyleIdx="2" presStyleCnt="3" custScaleX="185011">
        <dgm:presLayoutVars>
          <dgm:bulletEnabled val="1"/>
        </dgm:presLayoutVars>
      </dgm:prSet>
      <dgm:spPr/>
    </dgm:pt>
  </dgm:ptLst>
  <dgm:cxnLst>
    <dgm:cxn modelId="{6D56A637-B6A1-4CF7-BC08-8EF041733E54}" srcId="{0ACDA3DA-24E3-4557-91B8-70A81F948BC3}" destId="{3E4C9424-B467-467B-B02C-1CF2B977B3A3}" srcOrd="1" destOrd="0" parTransId="{28EBA44E-99A7-45A4-8AAC-29F840E96BD7}" sibTransId="{FD3B9400-116B-46F5-B8CC-BA34978A412E}"/>
    <dgm:cxn modelId="{FE1A7168-E531-470F-AA20-BE6293EBFB94}" type="presOf" srcId="{3E4C9424-B467-467B-B02C-1CF2B977B3A3}" destId="{E55BE748-FA0E-47D0-A9EE-282470E44C1F}" srcOrd="0" destOrd="0" presId="urn:microsoft.com/office/officeart/2005/8/layout/default"/>
    <dgm:cxn modelId="{DD999375-4E3F-40CB-909F-39C0813B37B8}" srcId="{0ACDA3DA-24E3-4557-91B8-70A81F948BC3}" destId="{1B4986CB-38B6-4FD2-B0DC-538E5E8DE48E}" srcOrd="2" destOrd="0" parTransId="{365D1A01-1D36-4BA6-B90B-745D79E76F25}" sibTransId="{47F649C4-8669-4241-8A2B-C8D7E09C6F54}"/>
    <dgm:cxn modelId="{89913CC4-B52A-476B-81B3-9D212AEA28AD}" type="presOf" srcId="{0ACDA3DA-24E3-4557-91B8-70A81F948BC3}" destId="{98E9BBEA-193C-4339-BC03-385BDCE8E925}" srcOrd="0" destOrd="0" presId="urn:microsoft.com/office/officeart/2005/8/layout/default"/>
    <dgm:cxn modelId="{172CFEC7-C10D-44FE-A75E-89640AB66F41}" type="presOf" srcId="{1B4986CB-38B6-4FD2-B0DC-538E5E8DE48E}" destId="{671A31F2-0FC4-4D48-9898-A4D91C20C147}" srcOrd="0" destOrd="0" presId="urn:microsoft.com/office/officeart/2005/8/layout/default"/>
    <dgm:cxn modelId="{94DF6FD7-1BAE-4447-B97B-AFD0ED4123B4}" type="presOf" srcId="{CAFB98DA-785F-4F2A-8FE6-AB611D8413D4}" destId="{76868E39-7ABB-486C-A0CA-007369B25650}" srcOrd="0" destOrd="0" presId="urn:microsoft.com/office/officeart/2005/8/layout/default"/>
    <dgm:cxn modelId="{439092E2-FEB6-4E67-A87F-3BB81FEA48AB}" srcId="{0ACDA3DA-24E3-4557-91B8-70A81F948BC3}" destId="{CAFB98DA-785F-4F2A-8FE6-AB611D8413D4}" srcOrd="0" destOrd="0" parTransId="{1FF7FE01-CCD3-4561-8E9F-784AA93BACFD}" sibTransId="{61360068-69A3-4D7A-93C5-DE31FCF09270}"/>
    <dgm:cxn modelId="{D8D8C4C2-EB38-4275-8634-600E09D94927}" type="presParOf" srcId="{98E9BBEA-193C-4339-BC03-385BDCE8E925}" destId="{76868E39-7ABB-486C-A0CA-007369B25650}" srcOrd="0" destOrd="0" presId="urn:microsoft.com/office/officeart/2005/8/layout/default"/>
    <dgm:cxn modelId="{7593B166-542B-4B7F-A197-2A02633AA054}" type="presParOf" srcId="{98E9BBEA-193C-4339-BC03-385BDCE8E925}" destId="{0CAD53A4-1E72-4A94-B2B6-44EBFE9F6FBE}" srcOrd="1" destOrd="0" presId="urn:microsoft.com/office/officeart/2005/8/layout/default"/>
    <dgm:cxn modelId="{A8F6DECB-3468-4E14-959A-FB429C370AFA}" type="presParOf" srcId="{98E9BBEA-193C-4339-BC03-385BDCE8E925}" destId="{E55BE748-FA0E-47D0-A9EE-282470E44C1F}" srcOrd="2" destOrd="0" presId="urn:microsoft.com/office/officeart/2005/8/layout/default"/>
    <dgm:cxn modelId="{EC2BE8CF-FD10-42FB-B02D-64F416000802}" type="presParOf" srcId="{98E9BBEA-193C-4339-BC03-385BDCE8E925}" destId="{C4D9249B-3B74-4A9E-9ADD-46B8CEEC984D}" srcOrd="3" destOrd="0" presId="urn:microsoft.com/office/officeart/2005/8/layout/default"/>
    <dgm:cxn modelId="{59FD8547-F1BE-482F-8823-95AB9C732C8D}" type="presParOf" srcId="{98E9BBEA-193C-4339-BC03-385BDCE8E925}" destId="{671A31F2-0FC4-4D48-9898-A4D91C20C147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6D3C971-03B2-430E-80B9-E6BF97C40C46}" type="doc">
      <dgm:prSet loTypeId="urn:microsoft.com/office/officeart/2008/layout/LinedList" loCatId="list" qsTypeId="urn:microsoft.com/office/officeart/2005/8/quickstyle/simple2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6DA8678A-B00C-4F3E-B335-CF218B6C6A6E}">
      <dgm:prSet custT="1"/>
      <dgm:spPr/>
      <dgm:t>
        <a:bodyPr/>
        <a:lstStyle/>
        <a:p>
          <a:pPr algn="ctr"/>
          <a:r>
            <a:rPr lang="en-GB" sz="4000" b="1" dirty="0">
              <a:solidFill>
                <a:srgbClr val="FF0000"/>
              </a:solidFill>
              <a:latin typeface="Twinkl" pitchFamily="2" charset="0"/>
            </a:rPr>
            <a:t>Language to avoid……….</a:t>
          </a:r>
          <a:endParaRPr lang="en-US" sz="4000" dirty="0">
            <a:solidFill>
              <a:srgbClr val="FF0000"/>
            </a:solidFill>
            <a:latin typeface="Twinkl" pitchFamily="2" charset="0"/>
          </a:endParaRPr>
        </a:p>
      </dgm:t>
    </dgm:pt>
    <dgm:pt modelId="{1D0F4094-DD20-4044-8D38-8F24A8AA6A63}" type="parTrans" cxnId="{7C1B3E40-D461-490E-8BF6-A5F49B53C007}">
      <dgm:prSet/>
      <dgm:spPr/>
      <dgm:t>
        <a:bodyPr/>
        <a:lstStyle/>
        <a:p>
          <a:endParaRPr lang="en-US">
            <a:latin typeface="Twinkl" pitchFamily="2" charset="0"/>
          </a:endParaRPr>
        </a:p>
      </dgm:t>
    </dgm:pt>
    <dgm:pt modelId="{8FF7FFBA-F4D2-483B-B55F-2AAAA21F8ECB}" type="sibTrans" cxnId="{7C1B3E40-D461-490E-8BF6-A5F49B53C007}">
      <dgm:prSet/>
      <dgm:spPr/>
      <dgm:t>
        <a:bodyPr/>
        <a:lstStyle/>
        <a:p>
          <a:endParaRPr lang="en-US">
            <a:latin typeface="Twinkl" pitchFamily="2" charset="0"/>
          </a:endParaRPr>
        </a:p>
      </dgm:t>
    </dgm:pt>
    <dgm:pt modelId="{40E312A2-FD79-400F-9828-FED023DEE866}">
      <dgm:prSet/>
      <dgm:spPr/>
      <dgm:t>
        <a:bodyPr/>
        <a:lstStyle/>
        <a:p>
          <a:r>
            <a:rPr lang="en-GB" b="1">
              <a:latin typeface="Twinkl" pitchFamily="2" charset="0"/>
            </a:rPr>
            <a:t>You’re so clever at… You’re so intelligent at…</a:t>
          </a:r>
          <a:endParaRPr lang="en-US">
            <a:latin typeface="Twinkl" pitchFamily="2" charset="0"/>
          </a:endParaRPr>
        </a:p>
      </dgm:t>
    </dgm:pt>
    <dgm:pt modelId="{0D1CB4F4-8E2B-4A36-9513-217E1B85A1AD}" type="parTrans" cxnId="{5D04BAFD-9A4C-4BD2-9A0E-9A6DC2D829CE}">
      <dgm:prSet/>
      <dgm:spPr/>
      <dgm:t>
        <a:bodyPr/>
        <a:lstStyle/>
        <a:p>
          <a:endParaRPr lang="en-US">
            <a:latin typeface="Twinkl" pitchFamily="2" charset="0"/>
          </a:endParaRPr>
        </a:p>
      </dgm:t>
    </dgm:pt>
    <dgm:pt modelId="{568E70C0-22AE-4707-9F63-B40A59430D2D}" type="sibTrans" cxnId="{5D04BAFD-9A4C-4BD2-9A0E-9A6DC2D829CE}">
      <dgm:prSet/>
      <dgm:spPr/>
      <dgm:t>
        <a:bodyPr/>
        <a:lstStyle/>
        <a:p>
          <a:endParaRPr lang="en-US">
            <a:latin typeface="Twinkl" pitchFamily="2" charset="0"/>
          </a:endParaRPr>
        </a:p>
      </dgm:t>
    </dgm:pt>
    <dgm:pt modelId="{9079262B-A5F1-45D0-98EF-80A1B20E6218}">
      <dgm:prSet/>
      <dgm:spPr/>
      <dgm:t>
        <a:bodyPr/>
        <a:lstStyle/>
        <a:p>
          <a:r>
            <a:rPr lang="en-GB" b="1">
              <a:latin typeface="Twinkl" pitchFamily="2" charset="0"/>
            </a:rPr>
            <a:t>You’re lucky, you’re gifted at...and it’s so easy for you to…</a:t>
          </a:r>
          <a:endParaRPr lang="en-US">
            <a:latin typeface="Twinkl" pitchFamily="2" charset="0"/>
          </a:endParaRPr>
        </a:p>
      </dgm:t>
    </dgm:pt>
    <dgm:pt modelId="{1AF04A8E-8835-43F0-B420-5BFFAF4D0348}" type="parTrans" cxnId="{F1FE7F97-807C-4A9F-806F-5D6D8BE04CC3}">
      <dgm:prSet/>
      <dgm:spPr/>
      <dgm:t>
        <a:bodyPr/>
        <a:lstStyle/>
        <a:p>
          <a:endParaRPr lang="en-US">
            <a:latin typeface="Twinkl" pitchFamily="2" charset="0"/>
          </a:endParaRPr>
        </a:p>
      </dgm:t>
    </dgm:pt>
    <dgm:pt modelId="{FBF1DB74-5EC4-408B-9653-11C2192241B1}" type="sibTrans" cxnId="{F1FE7F97-807C-4A9F-806F-5D6D8BE04CC3}">
      <dgm:prSet/>
      <dgm:spPr/>
      <dgm:t>
        <a:bodyPr/>
        <a:lstStyle/>
        <a:p>
          <a:endParaRPr lang="en-US">
            <a:latin typeface="Twinkl" pitchFamily="2" charset="0"/>
          </a:endParaRPr>
        </a:p>
      </dgm:t>
    </dgm:pt>
    <dgm:pt modelId="{22932AB5-AFFF-4474-804A-42F2A440106E}">
      <dgm:prSet/>
      <dgm:spPr/>
      <dgm:t>
        <a:bodyPr/>
        <a:lstStyle/>
        <a:p>
          <a:r>
            <a:rPr lang="en-GB" b="1">
              <a:latin typeface="Twinkl" pitchFamily="2" charset="0"/>
            </a:rPr>
            <a:t>Don’t worry about your score, did you get more than x child?</a:t>
          </a:r>
          <a:endParaRPr lang="en-US">
            <a:latin typeface="Twinkl" pitchFamily="2" charset="0"/>
          </a:endParaRPr>
        </a:p>
      </dgm:t>
    </dgm:pt>
    <dgm:pt modelId="{63170500-E71C-4316-8210-91CAF68FA73B}" type="parTrans" cxnId="{0DD85733-6010-4820-A02A-9B7E6E25DB2C}">
      <dgm:prSet/>
      <dgm:spPr/>
      <dgm:t>
        <a:bodyPr/>
        <a:lstStyle/>
        <a:p>
          <a:endParaRPr lang="en-US">
            <a:latin typeface="Twinkl" pitchFamily="2" charset="0"/>
          </a:endParaRPr>
        </a:p>
      </dgm:t>
    </dgm:pt>
    <dgm:pt modelId="{9ABBA110-14E1-42DA-8E47-A4123D001870}" type="sibTrans" cxnId="{0DD85733-6010-4820-A02A-9B7E6E25DB2C}">
      <dgm:prSet/>
      <dgm:spPr/>
      <dgm:t>
        <a:bodyPr/>
        <a:lstStyle/>
        <a:p>
          <a:endParaRPr lang="en-US">
            <a:latin typeface="Twinkl" pitchFamily="2" charset="0"/>
          </a:endParaRPr>
        </a:p>
      </dgm:t>
    </dgm:pt>
    <dgm:pt modelId="{52DB3E36-EE83-408A-8896-C027C0BB61C0}">
      <dgm:prSet/>
      <dgm:spPr/>
      <dgm:t>
        <a:bodyPr/>
        <a:lstStyle/>
        <a:p>
          <a:r>
            <a:rPr lang="en-GB" b="1">
              <a:latin typeface="Twinkl" pitchFamily="2" charset="0"/>
            </a:rPr>
            <a:t>Ah...you made a mistake, how many times have we told you to get it right first time/ focus more?</a:t>
          </a:r>
          <a:endParaRPr lang="en-US">
            <a:latin typeface="Twinkl" pitchFamily="2" charset="0"/>
          </a:endParaRPr>
        </a:p>
      </dgm:t>
    </dgm:pt>
    <dgm:pt modelId="{85AF1FE1-15DB-4071-A2AE-808FE3CB105D}" type="parTrans" cxnId="{DFA5FB62-E620-4F8B-A517-D5645899FCEB}">
      <dgm:prSet/>
      <dgm:spPr/>
      <dgm:t>
        <a:bodyPr/>
        <a:lstStyle/>
        <a:p>
          <a:endParaRPr lang="en-US">
            <a:latin typeface="Twinkl" pitchFamily="2" charset="0"/>
          </a:endParaRPr>
        </a:p>
      </dgm:t>
    </dgm:pt>
    <dgm:pt modelId="{76E8A0EF-BDB6-44EE-BE0D-AC84B933ECEA}" type="sibTrans" cxnId="{DFA5FB62-E620-4F8B-A517-D5645899FCEB}">
      <dgm:prSet/>
      <dgm:spPr/>
      <dgm:t>
        <a:bodyPr/>
        <a:lstStyle/>
        <a:p>
          <a:endParaRPr lang="en-US">
            <a:latin typeface="Twinkl" pitchFamily="2" charset="0"/>
          </a:endParaRPr>
        </a:p>
      </dgm:t>
    </dgm:pt>
    <dgm:pt modelId="{EB9A174D-4C2B-45E1-A203-1021DC379F29}">
      <dgm:prSet/>
      <dgm:spPr/>
      <dgm:t>
        <a:bodyPr/>
        <a:lstStyle/>
        <a:p>
          <a:r>
            <a:rPr lang="en-GB" b="1">
              <a:latin typeface="Twinkl" pitchFamily="2" charset="0"/>
            </a:rPr>
            <a:t>Your brother found maths* easy …you are better at English!</a:t>
          </a:r>
          <a:endParaRPr lang="en-US">
            <a:latin typeface="Twinkl" pitchFamily="2" charset="0"/>
          </a:endParaRPr>
        </a:p>
      </dgm:t>
    </dgm:pt>
    <dgm:pt modelId="{AE0A56B6-B357-424E-A9F8-C1AABA24D99D}" type="parTrans" cxnId="{52A7E832-FE02-4A95-A832-F932E0B6110B}">
      <dgm:prSet/>
      <dgm:spPr/>
      <dgm:t>
        <a:bodyPr/>
        <a:lstStyle/>
        <a:p>
          <a:endParaRPr lang="en-US">
            <a:latin typeface="Twinkl" pitchFamily="2" charset="0"/>
          </a:endParaRPr>
        </a:p>
      </dgm:t>
    </dgm:pt>
    <dgm:pt modelId="{8D78C1CF-C8EB-4E09-80CA-DBF24E7E8B45}" type="sibTrans" cxnId="{52A7E832-FE02-4A95-A832-F932E0B6110B}">
      <dgm:prSet/>
      <dgm:spPr/>
      <dgm:t>
        <a:bodyPr/>
        <a:lstStyle/>
        <a:p>
          <a:endParaRPr lang="en-US">
            <a:latin typeface="Twinkl" pitchFamily="2" charset="0"/>
          </a:endParaRPr>
        </a:p>
      </dgm:t>
    </dgm:pt>
    <dgm:pt modelId="{FC28C0A5-4D0C-4102-8781-8B1E13CAECB0}" type="pres">
      <dgm:prSet presAssocID="{76D3C971-03B2-430E-80B9-E6BF97C40C46}" presName="vert0" presStyleCnt="0">
        <dgm:presLayoutVars>
          <dgm:dir/>
          <dgm:animOne val="branch"/>
          <dgm:animLvl val="lvl"/>
        </dgm:presLayoutVars>
      </dgm:prSet>
      <dgm:spPr/>
    </dgm:pt>
    <dgm:pt modelId="{98D3FF6E-F082-433F-9082-2FBDF962FD04}" type="pres">
      <dgm:prSet presAssocID="{6DA8678A-B00C-4F3E-B335-CF218B6C6A6E}" presName="thickLine" presStyleLbl="alignNode1" presStyleIdx="0" presStyleCnt="6"/>
      <dgm:spPr/>
    </dgm:pt>
    <dgm:pt modelId="{6D2220C1-BD3A-4798-A861-3D9E1A8D9320}" type="pres">
      <dgm:prSet presAssocID="{6DA8678A-B00C-4F3E-B335-CF218B6C6A6E}" presName="horz1" presStyleCnt="0"/>
      <dgm:spPr/>
    </dgm:pt>
    <dgm:pt modelId="{38A0100F-CFB7-4890-9B95-D681957183C6}" type="pres">
      <dgm:prSet presAssocID="{6DA8678A-B00C-4F3E-B335-CF218B6C6A6E}" presName="tx1" presStyleLbl="revTx" presStyleIdx="0" presStyleCnt="6" custLinFactNeighborX="-222" custLinFactNeighborY="-76118"/>
      <dgm:spPr/>
    </dgm:pt>
    <dgm:pt modelId="{337950CE-1716-4956-94D2-CD952527E789}" type="pres">
      <dgm:prSet presAssocID="{6DA8678A-B00C-4F3E-B335-CF218B6C6A6E}" presName="vert1" presStyleCnt="0"/>
      <dgm:spPr/>
    </dgm:pt>
    <dgm:pt modelId="{F2CB2397-3DD1-4234-8F84-A6FBA2CE627C}" type="pres">
      <dgm:prSet presAssocID="{40E312A2-FD79-400F-9828-FED023DEE866}" presName="thickLine" presStyleLbl="alignNode1" presStyleIdx="1" presStyleCnt="6"/>
      <dgm:spPr/>
    </dgm:pt>
    <dgm:pt modelId="{4B683547-5B16-4C71-B2A7-885B238E2028}" type="pres">
      <dgm:prSet presAssocID="{40E312A2-FD79-400F-9828-FED023DEE866}" presName="horz1" presStyleCnt="0"/>
      <dgm:spPr/>
    </dgm:pt>
    <dgm:pt modelId="{5AD92B97-F8A9-4CF6-B06C-CEBE6B075388}" type="pres">
      <dgm:prSet presAssocID="{40E312A2-FD79-400F-9828-FED023DEE866}" presName="tx1" presStyleLbl="revTx" presStyleIdx="1" presStyleCnt="6"/>
      <dgm:spPr/>
    </dgm:pt>
    <dgm:pt modelId="{1A0C9D6D-E497-4A10-897C-3B84008B7880}" type="pres">
      <dgm:prSet presAssocID="{40E312A2-FD79-400F-9828-FED023DEE866}" presName="vert1" presStyleCnt="0"/>
      <dgm:spPr/>
    </dgm:pt>
    <dgm:pt modelId="{9CF75648-42C1-41F3-88AB-6EDC69C6BA50}" type="pres">
      <dgm:prSet presAssocID="{9079262B-A5F1-45D0-98EF-80A1B20E6218}" presName="thickLine" presStyleLbl="alignNode1" presStyleIdx="2" presStyleCnt="6"/>
      <dgm:spPr/>
    </dgm:pt>
    <dgm:pt modelId="{734C912E-50FB-4FE8-BCFD-1DBD7ADF172F}" type="pres">
      <dgm:prSet presAssocID="{9079262B-A5F1-45D0-98EF-80A1B20E6218}" presName="horz1" presStyleCnt="0"/>
      <dgm:spPr/>
    </dgm:pt>
    <dgm:pt modelId="{6933CEBD-0295-4E24-BB19-22DFD164D454}" type="pres">
      <dgm:prSet presAssocID="{9079262B-A5F1-45D0-98EF-80A1B20E6218}" presName="tx1" presStyleLbl="revTx" presStyleIdx="2" presStyleCnt="6"/>
      <dgm:spPr/>
    </dgm:pt>
    <dgm:pt modelId="{CE73B887-6D37-431E-A59E-1253A4B3B3A0}" type="pres">
      <dgm:prSet presAssocID="{9079262B-A5F1-45D0-98EF-80A1B20E6218}" presName="vert1" presStyleCnt="0"/>
      <dgm:spPr/>
    </dgm:pt>
    <dgm:pt modelId="{598EA94E-372E-45DC-B060-A1DAB3FFF0BC}" type="pres">
      <dgm:prSet presAssocID="{22932AB5-AFFF-4474-804A-42F2A440106E}" presName="thickLine" presStyleLbl="alignNode1" presStyleIdx="3" presStyleCnt="6"/>
      <dgm:spPr/>
    </dgm:pt>
    <dgm:pt modelId="{DA590A6E-48B9-4C64-8C3B-94C15D09DC7E}" type="pres">
      <dgm:prSet presAssocID="{22932AB5-AFFF-4474-804A-42F2A440106E}" presName="horz1" presStyleCnt="0"/>
      <dgm:spPr/>
    </dgm:pt>
    <dgm:pt modelId="{26A26E66-AF35-43CE-849F-FBCA6C7D05D9}" type="pres">
      <dgm:prSet presAssocID="{22932AB5-AFFF-4474-804A-42F2A440106E}" presName="tx1" presStyleLbl="revTx" presStyleIdx="3" presStyleCnt="6"/>
      <dgm:spPr/>
    </dgm:pt>
    <dgm:pt modelId="{1E721CCB-EDE6-43AF-B583-50D74DA7FB34}" type="pres">
      <dgm:prSet presAssocID="{22932AB5-AFFF-4474-804A-42F2A440106E}" presName="vert1" presStyleCnt="0"/>
      <dgm:spPr/>
    </dgm:pt>
    <dgm:pt modelId="{3A08B4FE-BE50-453D-855B-F8E62A8C96A3}" type="pres">
      <dgm:prSet presAssocID="{52DB3E36-EE83-408A-8896-C027C0BB61C0}" presName="thickLine" presStyleLbl="alignNode1" presStyleIdx="4" presStyleCnt="6"/>
      <dgm:spPr/>
    </dgm:pt>
    <dgm:pt modelId="{7880AB04-6356-4A73-AA85-57510F7F6BDC}" type="pres">
      <dgm:prSet presAssocID="{52DB3E36-EE83-408A-8896-C027C0BB61C0}" presName="horz1" presStyleCnt="0"/>
      <dgm:spPr/>
    </dgm:pt>
    <dgm:pt modelId="{51BABD5D-55D8-47C5-9FA6-74B81640DBA2}" type="pres">
      <dgm:prSet presAssocID="{52DB3E36-EE83-408A-8896-C027C0BB61C0}" presName="tx1" presStyleLbl="revTx" presStyleIdx="4" presStyleCnt="6"/>
      <dgm:spPr/>
    </dgm:pt>
    <dgm:pt modelId="{1CB6FFE2-2190-407A-9ED5-55113C624889}" type="pres">
      <dgm:prSet presAssocID="{52DB3E36-EE83-408A-8896-C027C0BB61C0}" presName="vert1" presStyleCnt="0"/>
      <dgm:spPr/>
    </dgm:pt>
    <dgm:pt modelId="{A7CC055E-7FCC-423A-958B-B394B833EB12}" type="pres">
      <dgm:prSet presAssocID="{EB9A174D-4C2B-45E1-A203-1021DC379F29}" presName="thickLine" presStyleLbl="alignNode1" presStyleIdx="5" presStyleCnt="6"/>
      <dgm:spPr/>
    </dgm:pt>
    <dgm:pt modelId="{44F3B1BF-11DD-4380-A602-55EB4EAA56B4}" type="pres">
      <dgm:prSet presAssocID="{EB9A174D-4C2B-45E1-A203-1021DC379F29}" presName="horz1" presStyleCnt="0"/>
      <dgm:spPr/>
    </dgm:pt>
    <dgm:pt modelId="{3565F13C-F884-4E30-8364-FB373F91E25E}" type="pres">
      <dgm:prSet presAssocID="{EB9A174D-4C2B-45E1-A203-1021DC379F29}" presName="tx1" presStyleLbl="revTx" presStyleIdx="5" presStyleCnt="6"/>
      <dgm:spPr/>
    </dgm:pt>
    <dgm:pt modelId="{446E0769-CD9E-4611-A2AD-012D54EC4894}" type="pres">
      <dgm:prSet presAssocID="{EB9A174D-4C2B-45E1-A203-1021DC379F29}" presName="vert1" presStyleCnt="0"/>
      <dgm:spPr/>
    </dgm:pt>
  </dgm:ptLst>
  <dgm:cxnLst>
    <dgm:cxn modelId="{6896C12D-F1B9-4650-9300-73A9DC8B14AD}" type="presOf" srcId="{22932AB5-AFFF-4474-804A-42F2A440106E}" destId="{26A26E66-AF35-43CE-849F-FBCA6C7D05D9}" srcOrd="0" destOrd="0" presId="urn:microsoft.com/office/officeart/2008/layout/LinedList"/>
    <dgm:cxn modelId="{0809F92D-8733-49EC-9056-8342D77664BE}" type="presOf" srcId="{9079262B-A5F1-45D0-98EF-80A1B20E6218}" destId="{6933CEBD-0295-4E24-BB19-22DFD164D454}" srcOrd="0" destOrd="0" presId="urn:microsoft.com/office/officeart/2008/layout/LinedList"/>
    <dgm:cxn modelId="{52A7E832-FE02-4A95-A832-F932E0B6110B}" srcId="{76D3C971-03B2-430E-80B9-E6BF97C40C46}" destId="{EB9A174D-4C2B-45E1-A203-1021DC379F29}" srcOrd="5" destOrd="0" parTransId="{AE0A56B6-B357-424E-A9F8-C1AABA24D99D}" sibTransId="{8D78C1CF-C8EB-4E09-80CA-DBF24E7E8B45}"/>
    <dgm:cxn modelId="{0DD85733-6010-4820-A02A-9B7E6E25DB2C}" srcId="{76D3C971-03B2-430E-80B9-E6BF97C40C46}" destId="{22932AB5-AFFF-4474-804A-42F2A440106E}" srcOrd="3" destOrd="0" parTransId="{63170500-E71C-4316-8210-91CAF68FA73B}" sibTransId="{9ABBA110-14E1-42DA-8E47-A4123D001870}"/>
    <dgm:cxn modelId="{7C1B3E40-D461-490E-8BF6-A5F49B53C007}" srcId="{76D3C971-03B2-430E-80B9-E6BF97C40C46}" destId="{6DA8678A-B00C-4F3E-B335-CF218B6C6A6E}" srcOrd="0" destOrd="0" parTransId="{1D0F4094-DD20-4044-8D38-8F24A8AA6A63}" sibTransId="{8FF7FFBA-F4D2-483B-B55F-2AAAA21F8ECB}"/>
    <dgm:cxn modelId="{20982061-9CE1-4441-B762-A187BC608BF6}" type="presOf" srcId="{6DA8678A-B00C-4F3E-B335-CF218B6C6A6E}" destId="{38A0100F-CFB7-4890-9B95-D681957183C6}" srcOrd="0" destOrd="0" presId="urn:microsoft.com/office/officeart/2008/layout/LinedList"/>
    <dgm:cxn modelId="{E6ECCA42-DCD9-47A3-A0A6-66AFCFEC3EF6}" type="presOf" srcId="{76D3C971-03B2-430E-80B9-E6BF97C40C46}" destId="{FC28C0A5-4D0C-4102-8781-8B1E13CAECB0}" srcOrd="0" destOrd="0" presId="urn:microsoft.com/office/officeart/2008/layout/LinedList"/>
    <dgm:cxn modelId="{DFA5FB62-E620-4F8B-A517-D5645899FCEB}" srcId="{76D3C971-03B2-430E-80B9-E6BF97C40C46}" destId="{52DB3E36-EE83-408A-8896-C027C0BB61C0}" srcOrd="4" destOrd="0" parTransId="{85AF1FE1-15DB-4071-A2AE-808FE3CB105D}" sibTransId="{76E8A0EF-BDB6-44EE-BE0D-AC84B933ECEA}"/>
    <dgm:cxn modelId="{C0EAD078-8314-42C4-A2B3-4D5083BA4DBF}" type="presOf" srcId="{40E312A2-FD79-400F-9828-FED023DEE866}" destId="{5AD92B97-F8A9-4CF6-B06C-CEBE6B075388}" srcOrd="0" destOrd="0" presId="urn:microsoft.com/office/officeart/2008/layout/LinedList"/>
    <dgm:cxn modelId="{8332BB79-3195-42E7-9FC9-941682B2F6BD}" type="presOf" srcId="{52DB3E36-EE83-408A-8896-C027C0BB61C0}" destId="{51BABD5D-55D8-47C5-9FA6-74B81640DBA2}" srcOrd="0" destOrd="0" presId="urn:microsoft.com/office/officeart/2008/layout/LinedList"/>
    <dgm:cxn modelId="{F1FE7F97-807C-4A9F-806F-5D6D8BE04CC3}" srcId="{76D3C971-03B2-430E-80B9-E6BF97C40C46}" destId="{9079262B-A5F1-45D0-98EF-80A1B20E6218}" srcOrd="2" destOrd="0" parTransId="{1AF04A8E-8835-43F0-B420-5BFFAF4D0348}" sibTransId="{FBF1DB74-5EC4-408B-9653-11C2192241B1}"/>
    <dgm:cxn modelId="{107761C6-2C7B-4478-B26C-A7C28FE6E0A1}" type="presOf" srcId="{EB9A174D-4C2B-45E1-A203-1021DC379F29}" destId="{3565F13C-F884-4E30-8364-FB373F91E25E}" srcOrd="0" destOrd="0" presId="urn:microsoft.com/office/officeart/2008/layout/LinedList"/>
    <dgm:cxn modelId="{5D04BAFD-9A4C-4BD2-9A0E-9A6DC2D829CE}" srcId="{76D3C971-03B2-430E-80B9-E6BF97C40C46}" destId="{40E312A2-FD79-400F-9828-FED023DEE866}" srcOrd="1" destOrd="0" parTransId="{0D1CB4F4-8E2B-4A36-9513-217E1B85A1AD}" sibTransId="{568E70C0-22AE-4707-9F63-B40A59430D2D}"/>
    <dgm:cxn modelId="{457F2AD2-0547-41ED-AA80-ECB02329B7BF}" type="presParOf" srcId="{FC28C0A5-4D0C-4102-8781-8B1E13CAECB0}" destId="{98D3FF6E-F082-433F-9082-2FBDF962FD04}" srcOrd="0" destOrd="0" presId="urn:microsoft.com/office/officeart/2008/layout/LinedList"/>
    <dgm:cxn modelId="{1E56AE7B-EEFB-4784-A0A8-85357FA3953F}" type="presParOf" srcId="{FC28C0A5-4D0C-4102-8781-8B1E13CAECB0}" destId="{6D2220C1-BD3A-4798-A861-3D9E1A8D9320}" srcOrd="1" destOrd="0" presId="urn:microsoft.com/office/officeart/2008/layout/LinedList"/>
    <dgm:cxn modelId="{F8A2CD6E-22C9-4087-BE00-C0C777CD6378}" type="presParOf" srcId="{6D2220C1-BD3A-4798-A861-3D9E1A8D9320}" destId="{38A0100F-CFB7-4890-9B95-D681957183C6}" srcOrd="0" destOrd="0" presId="urn:microsoft.com/office/officeart/2008/layout/LinedList"/>
    <dgm:cxn modelId="{97372A93-AC1C-4A44-A26E-A81C12C1F988}" type="presParOf" srcId="{6D2220C1-BD3A-4798-A861-3D9E1A8D9320}" destId="{337950CE-1716-4956-94D2-CD952527E789}" srcOrd="1" destOrd="0" presId="urn:microsoft.com/office/officeart/2008/layout/LinedList"/>
    <dgm:cxn modelId="{AF573C44-CFAC-4585-A15E-0E86F622EE83}" type="presParOf" srcId="{FC28C0A5-4D0C-4102-8781-8B1E13CAECB0}" destId="{F2CB2397-3DD1-4234-8F84-A6FBA2CE627C}" srcOrd="2" destOrd="0" presId="urn:microsoft.com/office/officeart/2008/layout/LinedList"/>
    <dgm:cxn modelId="{554BB964-01F4-4C54-BF50-556FC92265AF}" type="presParOf" srcId="{FC28C0A5-4D0C-4102-8781-8B1E13CAECB0}" destId="{4B683547-5B16-4C71-B2A7-885B238E2028}" srcOrd="3" destOrd="0" presId="urn:microsoft.com/office/officeart/2008/layout/LinedList"/>
    <dgm:cxn modelId="{0A0B3BD1-5020-4B55-9CCC-1FAFE2651F28}" type="presParOf" srcId="{4B683547-5B16-4C71-B2A7-885B238E2028}" destId="{5AD92B97-F8A9-4CF6-B06C-CEBE6B075388}" srcOrd="0" destOrd="0" presId="urn:microsoft.com/office/officeart/2008/layout/LinedList"/>
    <dgm:cxn modelId="{618AA67E-E679-4CD4-B144-B32269620AAC}" type="presParOf" srcId="{4B683547-5B16-4C71-B2A7-885B238E2028}" destId="{1A0C9D6D-E497-4A10-897C-3B84008B7880}" srcOrd="1" destOrd="0" presId="urn:microsoft.com/office/officeart/2008/layout/LinedList"/>
    <dgm:cxn modelId="{C65B92A8-F913-4880-BE9F-4310ABC57BB0}" type="presParOf" srcId="{FC28C0A5-4D0C-4102-8781-8B1E13CAECB0}" destId="{9CF75648-42C1-41F3-88AB-6EDC69C6BA50}" srcOrd="4" destOrd="0" presId="urn:microsoft.com/office/officeart/2008/layout/LinedList"/>
    <dgm:cxn modelId="{F51BB5E9-5A58-4AC6-A0D8-00B815668015}" type="presParOf" srcId="{FC28C0A5-4D0C-4102-8781-8B1E13CAECB0}" destId="{734C912E-50FB-4FE8-BCFD-1DBD7ADF172F}" srcOrd="5" destOrd="0" presId="urn:microsoft.com/office/officeart/2008/layout/LinedList"/>
    <dgm:cxn modelId="{DDED5FB7-A3C2-44C2-88B5-EB48264C122C}" type="presParOf" srcId="{734C912E-50FB-4FE8-BCFD-1DBD7ADF172F}" destId="{6933CEBD-0295-4E24-BB19-22DFD164D454}" srcOrd="0" destOrd="0" presId="urn:microsoft.com/office/officeart/2008/layout/LinedList"/>
    <dgm:cxn modelId="{1991C186-EE56-4353-9ABE-27CA04BAE103}" type="presParOf" srcId="{734C912E-50FB-4FE8-BCFD-1DBD7ADF172F}" destId="{CE73B887-6D37-431E-A59E-1253A4B3B3A0}" srcOrd="1" destOrd="0" presId="urn:microsoft.com/office/officeart/2008/layout/LinedList"/>
    <dgm:cxn modelId="{B4D0FCA9-75A9-42E3-BAE2-C8EB4652E884}" type="presParOf" srcId="{FC28C0A5-4D0C-4102-8781-8B1E13CAECB0}" destId="{598EA94E-372E-45DC-B060-A1DAB3FFF0BC}" srcOrd="6" destOrd="0" presId="urn:microsoft.com/office/officeart/2008/layout/LinedList"/>
    <dgm:cxn modelId="{AFD3CFBB-708C-4035-801C-B26ABB9FBF02}" type="presParOf" srcId="{FC28C0A5-4D0C-4102-8781-8B1E13CAECB0}" destId="{DA590A6E-48B9-4C64-8C3B-94C15D09DC7E}" srcOrd="7" destOrd="0" presId="urn:microsoft.com/office/officeart/2008/layout/LinedList"/>
    <dgm:cxn modelId="{0BEE9544-E258-4231-AA6F-ABAE85ACEDCA}" type="presParOf" srcId="{DA590A6E-48B9-4C64-8C3B-94C15D09DC7E}" destId="{26A26E66-AF35-43CE-849F-FBCA6C7D05D9}" srcOrd="0" destOrd="0" presId="urn:microsoft.com/office/officeart/2008/layout/LinedList"/>
    <dgm:cxn modelId="{A0050848-CDDD-4F4D-BAB9-797AFFA7C688}" type="presParOf" srcId="{DA590A6E-48B9-4C64-8C3B-94C15D09DC7E}" destId="{1E721CCB-EDE6-43AF-B583-50D74DA7FB34}" srcOrd="1" destOrd="0" presId="urn:microsoft.com/office/officeart/2008/layout/LinedList"/>
    <dgm:cxn modelId="{45225C0A-E558-46AD-9569-62A160A38FDE}" type="presParOf" srcId="{FC28C0A5-4D0C-4102-8781-8B1E13CAECB0}" destId="{3A08B4FE-BE50-453D-855B-F8E62A8C96A3}" srcOrd="8" destOrd="0" presId="urn:microsoft.com/office/officeart/2008/layout/LinedList"/>
    <dgm:cxn modelId="{C8530E37-52BA-4DDD-B125-2A2244C05C7B}" type="presParOf" srcId="{FC28C0A5-4D0C-4102-8781-8B1E13CAECB0}" destId="{7880AB04-6356-4A73-AA85-57510F7F6BDC}" srcOrd="9" destOrd="0" presId="urn:microsoft.com/office/officeart/2008/layout/LinedList"/>
    <dgm:cxn modelId="{EB4226BF-555B-4ABC-BA98-1CC4D490641F}" type="presParOf" srcId="{7880AB04-6356-4A73-AA85-57510F7F6BDC}" destId="{51BABD5D-55D8-47C5-9FA6-74B81640DBA2}" srcOrd="0" destOrd="0" presId="urn:microsoft.com/office/officeart/2008/layout/LinedList"/>
    <dgm:cxn modelId="{228845FA-32C1-4B59-8E74-ABB15C086D74}" type="presParOf" srcId="{7880AB04-6356-4A73-AA85-57510F7F6BDC}" destId="{1CB6FFE2-2190-407A-9ED5-55113C624889}" srcOrd="1" destOrd="0" presId="urn:microsoft.com/office/officeart/2008/layout/LinedList"/>
    <dgm:cxn modelId="{545F3728-144A-40F1-8849-61CAD0DD8A17}" type="presParOf" srcId="{FC28C0A5-4D0C-4102-8781-8B1E13CAECB0}" destId="{A7CC055E-7FCC-423A-958B-B394B833EB12}" srcOrd="10" destOrd="0" presId="urn:microsoft.com/office/officeart/2008/layout/LinedList"/>
    <dgm:cxn modelId="{F542B868-E6BD-43C3-824A-9EBE75F159C5}" type="presParOf" srcId="{FC28C0A5-4D0C-4102-8781-8B1E13CAECB0}" destId="{44F3B1BF-11DD-4380-A602-55EB4EAA56B4}" srcOrd="11" destOrd="0" presId="urn:microsoft.com/office/officeart/2008/layout/LinedList"/>
    <dgm:cxn modelId="{C37C84F6-1F1E-4253-8E61-3B81EED34840}" type="presParOf" srcId="{44F3B1BF-11DD-4380-A602-55EB4EAA56B4}" destId="{3565F13C-F884-4E30-8364-FB373F91E25E}" srcOrd="0" destOrd="0" presId="urn:microsoft.com/office/officeart/2008/layout/LinedList"/>
    <dgm:cxn modelId="{F8D55904-2553-461D-BC51-D5EFF72040EA}" type="presParOf" srcId="{44F3B1BF-11DD-4380-A602-55EB4EAA56B4}" destId="{446E0769-CD9E-4611-A2AD-012D54EC4894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B48BC28-0DE7-4EC9-8B22-EDFDE3921505}" type="doc">
      <dgm:prSet loTypeId="urn:microsoft.com/office/officeart/2008/layout/LinedList" loCatId="list" qsTypeId="urn:microsoft.com/office/officeart/2005/8/quickstyle/simple2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E629D003-AE3B-4F44-809C-F515BAFBA8AA}">
      <dgm:prSet custT="1"/>
      <dgm:spPr/>
      <dgm:t>
        <a:bodyPr/>
        <a:lstStyle/>
        <a:p>
          <a:pPr algn="ctr"/>
          <a:r>
            <a:rPr lang="en-GB" sz="4000" b="1" dirty="0">
              <a:solidFill>
                <a:srgbClr val="00B050"/>
              </a:solidFill>
              <a:latin typeface="Twinkl" pitchFamily="2" charset="0"/>
            </a:rPr>
            <a:t>Language to use plenty of….</a:t>
          </a:r>
          <a:endParaRPr lang="en-US" sz="4000" dirty="0">
            <a:solidFill>
              <a:srgbClr val="00B050"/>
            </a:solidFill>
            <a:latin typeface="Twinkl" pitchFamily="2" charset="0"/>
          </a:endParaRPr>
        </a:p>
      </dgm:t>
    </dgm:pt>
    <dgm:pt modelId="{CD94087E-0D2E-44C0-8F62-4FEC2289EC14}" type="parTrans" cxnId="{0883A981-3BAF-4F25-B515-C795184C670B}">
      <dgm:prSet/>
      <dgm:spPr/>
      <dgm:t>
        <a:bodyPr/>
        <a:lstStyle/>
        <a:p>
          <a:endParaRPr lang="en-US"/>
        </a:p>
      </dgm:t>
    </dgm:pt>
    <dgm:pt modelId="{6BB355D0-28D5-4C33-914B-F4B206FEF7D1}" type="sibTrans" cxnId="{0883A981-3BAF-4F25-B515-C795184C670B}">
      <dgm:prSet/>
      <dgm:spPr/>
      <dgm:t>
        <a:bodyPr/>
        <a:lstStyle/>
        <a:p>
          <a:endParaRPr lang="en-US"/>
        </a:p>
      </dgm:t>
    </dgm:pt>
    <dgm:pt modelId="{BCA752C1-6DD2-4A88-8299-AC3955DD9A2A}">
      <dgm:prSet/>
      <dgm:spPr/>
      <dgm:t>
        <a:bodyPr/>
        <a:lstStyle/>
        <a:p>
          <a:r>
            <a:rPr lang="en-GB" b="1" dirty="0">
              <a:latin typeface="Twinkl" pitchFamily="2" charset="0"/>
            </a:rPr>
            <a:t>I’ve noticed the effort you’re putting into…</a:t>
          </a:r>
          <a:endParaRPr lang="en-US" dirty="0">
            <a:latin typeface="Twinkl" pitchFamily="2" charset="0"/>
          </a:endParaRPr>
        </a:p>
      </dgm:t>
    </dgm:pt>
    <dgm:pt modelId="{B7EA2C9D-BA60-4C41-92F0-0338659F6A2A}" type="parTrans" cxnId="{AEAB7790-6BD7-4613-9461-48F8BFBA22FA}">
      <dgm:prSet/>
      <dgm:spPr/>
      <dgm:t>
        <a:bodyPr/>
        <a:lstStyle/>
        <a:p>
          <a:endParaRPr lang="en-US"/>
        </a:p>
      </dgm:t>
    </dgm:pt>
    <dgm:pt modelId="{32982F0D-20E7-4D9D-AC4F-BC2B7D610497}" type="sibTrans" cxnId="{AEAB7790-6BD7-4613-9461-48F8BFBA22FA}">
      <dgm:prSet/>
      <dgm:spPr/>
      <dgm:t>
        <a:bodyPr/>
        <a:lstStyle/>
        <a:p>
          <a:endParaRPr lang="en-US"/>
        </a:p>
      </dgm:t>
    </dgm:pt>
    <dgm:pt modelId="{98066924-6548-4DED-B750-12856D454820}">
      <dgm:prSet/>
      <dgm:spPr/>
      <dgm:t>
        <a:bodyPr/>
        <a:lstStyle/>
        <a:p>
          <a:r>
            <a:rPr lang="en-GB" b="1" dirty="0">
              <a:latin typeface="Twinkl" pitchFamily="2" charset="0"/>
            </a:rPr>
            <a:t>All of your hard work and practise is resulting in progress in…</a:t>
          </a:r>
          <a:endParaRPr lang="en-US" dirty="0">
            <a:latin typeface="Twinkl" pitchFamily="2" charset="0"/>
          </a:endParaRPr>
        </a:p>
      </dgm:t>
    </dgm:pt>
    <dgm:pt modelId="{72644237-9DE6-428F-8A8A-92F0A53EA76B}" type="parTrans" cxnId="{8347230A-C5C2-4608-85D7-F7E4D51915B0}">
      <dgm:prSet/>
      <dgm:spPr/>
      <dgm:t>
        <a:bodyPr/>
        <a:lstStyle/>
        <a:p>
          <a:endParaRPr lang="en-US"/>
        </a:p>
      </dgm:t>
    </dgm:pt>
    <dgm:pt modelId="{44445575-D9B6-473A-B915-A3AB7D7C6D01}" type="sibTrans" cxnId="{8347230A-C5C2-4608-85D7-F7E4D51915B0}">
      <dgm:prSet/>
      <dgm:spPr/>
      <dgm:t>
        <a:bodyPr/>
        <a:lstStyle/>
        <a:p>
          <a:endParaRPr lang="en-US"/>
        </a:p>
      </dgm:t>
    </dgm:pt>
    <dgm:pt modelId="{0C5E2B0D-44A7-4204-A877-1ACE7FE88EF4}">
      <dgm:prSet/>
      <dgm:spPr/>
      <dgm:t>
        <a:bodyPr/>
        <a:lstStyle/>
        <a:p>
          <a:r>
            <a:rPr lang="en-GB" b="1" dirty="0">
              <a:latin typeface="Twinkl" pitchFamily="2" charset="0"/>
            </a:rPr>
            <a:t>I’m proud of how committed you have been to learning…</a:t>
          </a:r>
          <a:endParaRPr lang="en-US" dirty="0">
            <a:latin typeface="Twinkl" pitchFamily="2" charset="0"/>
          </a:endParaRPr>
        </a:p>
      </dgm:t>
    </dgm:pt>
    <dgm:pt modelId="{A0840805-E58D-4174-B387-FF96AA795BBC}" type="parTrans" cxnId="{52AF5950-38AB-4CC9-AA65-BA31AA458C8E}">
      <dgm:prSet/>
      <dgm:spPr/>
      <dgm:t>
        <a:bodyPr/>
        <a:lstStyle/>
        <a:p>
          <a:endParaRPr lang="en-US"/>
        </a:p>
      </dgm:t>
    </dgm:pt>
    <dgm:pt modelId="{8C911608-9A10-4F98-BB1E-2DA9F4E0C96E}" type="sibTrans" cxnId="{52AF5950-38AB-4CC9-AA65-BA31AA458C8E}">
      <dgm:prSet/>
      <dgm:spPr/>
      <dgm:t>
        <a:bodyPr/>
        <a:lstStyle/>
        <a:p>
          <a:endParaRPr lang="en-US"/>
        </a:p>
      </dgm:t>
    </dgm:pt>
    <dgm:pt modelId="{567AE068-096C-41BE-84E7-4ED228D3C539}">
      <dgm:prSet/>
      <dgm:spPr/>
      <dgm:t>
        <a:bodyPr/>
        <a:lstStyle/>
        <a:p>
          <a:r>
            <a:rPr lang="en-GB" b="1" dirty="0">
              <a:latin typeface="Twinkl" pitchFamily="2" charset="0"/>
            </a:rPr>
            <a:t>Are you clear what you need to do to improve your learning next time?</a:t>
          </a:r>
          <a:endParaRPr lang="en-US" dirty="0">
            <a:latin typeface="Twinkl" pitchFamily="2" charset="0"/>
          </a:endParaRPr>
        </a:p>
      </dgm:t>
    </dgm:pt>
    <dgm:pt modelId="{9BFA8AD4-FA3B-417F-8427-C757540D39B5}" type="parTrans" cxnId="{C42B5CE4-508A-4497-86D5-5C7CEDE36896}">
      <dgm:prSet/>
      <dgm:spPr/>
      <dgm:t>
        <a:bodyPr/>
        <a:lstStyle/>
        <a:p>
          <a:endParaRPr lang="en-US"/>
        </a:p>
      </dgm:t>
    </dgm:pt>
    <dgm:pt modelId="{7E2E6D46-E243-421E-93A0-6C1E8386A821}" type="sibTrans" cxnId="{C42B5CE4-508A-4497-86D5-5C7CEDE36896}">
      <dgm:prSet/>
      <dgm:spPr/>
      <dgm:t>
        <a:bodyPr/>
        <a:lstStyle/>
        <a:p>
          <a:endParaRPr lang="en-US"/>
        </a:p>
      </dgm:t>
    </dgm:pt>
    <dgm:pt modelId="{95C5E8C7-B02C-4427-A8BE-D90F58C5F484}">
      <dgm:prSet/>
      <dgm:spPr/>
      <dgm:t>
        <a:bodyPr/>
        <a:lstStyle/>
        <a:p>
          <a:r>
            <a:rPr lang="en-GB" b="1" dirty="0">
              <a:latin typeface="Twinkl" pitchFamily="2" charset="0"/>
            </a:rPr>
            <a:t>You made a mistake that OK.  You can learn from it</a:t>
          </a:r>
          <a:endParaRPr lang="en-US" dirty="0">
            <a:latin typeface="Twinkl" pitchFamily="2" charset="0"/>
          </a:endParaRPr>
        </a:p>
      </dgm:t>
    </dgm:pt>
    <dgm:pt modelId="{BD0AD70B-E093-4213-BFF3-2D86A3941ABB}" type="parTrans" cxnId="{BE4F974F-FBF2-49CD-8DA0-462D08C8C0FF}">
      <dgm:prSet/>
      <dgm:spPr/>
      <dgm:t>
        <a:bodyPr/>
        <a:lstStyle/>
        <a:p>
          <a:endParaRPr lang="en-US"/>
        </a:p>
      </dgm:t>
    </dgm:pt>
    <dgm:pt modelId="{91A7BFB1-A399-42A0-B76F-16F38B2795A4}" type="sibTrans" cxnId="{BE4F974F-FBF2-49CD-8DA0-462D08C8C0FF}">
      <dgm:prSet/>
      <dgm:spPr/>
      <dgm:t>
        <a:bodyPr/>
        <a:lstStyle/>
        <a:p>
          <a:endParaRPr lang="en-US"/>
        </a:p>
      </dgm:t>
    </dgm:pt>
    <dgm:pt modelId="{BB281475-0DAF-44A1-ACA0-C50D7A9588A3}" type="pres">
      <dgm:prSet presAssocID="{6B48BC28-0DE7-4EC9-8B22-EDFDE3921505}" presName="vert0" presStyleCnt="0">
        <dgm:presLayoutVars>
          <dgm:dir/>
          <dgm:animOne val="branch"/>
          <dgm:animLvl val="lvl"/>
        </dgm:presLayoutVars>
      </dgm:prSet>
      <dgm:spPr/>
    </dgm:pt>
    <dgm:pt modelId="{EC63A4D5-2988-4EA9-B749-88D2458CA12E}" type="pres">
      <dgm:prSet presAssocID="{E629D003-AE3B-4F44-809C-F515BAFBA8AA}" presName="thickLine" presStyleLbl="alignNode1" presStyleIdx="0" presStyleCnt="6"/>
      <dgm:spPr/>
    </dgm:pt>
    <dgm:pt modelId="{D78BB911-03F7-4C5F-83E6-8522CE42C54D}" type="pres">
      <dgm:prSet presAssocID="{E629D003-AE3B-4F44-809C-F515BAFBA8AA}" presName="horz1" presStyleCnt="0"/>
      <dgm:spPr/>
    </dgm:pt>
    <dgm:pt modelId="{76D4667B-58E4-4A68-ACB5-2CB6FFBD03C2}" type="pres">
      <dgm:prSet presAssocID="{E629D003-AE3B-4F44-809C-F515BAFBA8AA}" presName="tx1" presStyleLbl="revTx" presStyleIdx="0" presStyleCnt="6"/>
      <dgm:spPr/>
    </dgm:pt>
    <dgm:pt modelId="{F16A1514-DE9A-491F-B567-FA7DB180A347}" type="pres">
      <dgm:prSet presAssocID="{E629D003-AE3B-4F44-809C-F515BAFBA8AA}" presName="vert1" presStyleCnt="0"/>
      <dgm:spPr/>
    </dgm:pt>
    <dgm:pt modelId="{9C41CBA2-E1C2-4ACE-8C07-21AD6B63335B}" type="pres">
      <dgm:prSet presAssocID="{BCA752C1-6DD2-4A88-8299-AC3955DD9A2A}" presName="thickLine" presStyleLbl="alignNode1" presStyleIdx="1" presStyleCnt="6"/>
      <dgm:spPr/>
    </dgm:pt>
    <dgm:pt modelId="{14B65AD6-44C6-4961-A450-94B0810CAE27}" type="pres">
      <dgm:prSet presAssocID="{BCA752C1-6DD2-4A88-8299-AC3955DD9A2A}" presName="horz1" presStyleCnt="0"/>
      <dgm:spPr/>
    </dgm:pt>
    <dgm:pt modelId="{6A93580D-FBF6-45CF-9977-0810F377D5DE}" type="pres">
      <dgm:prSet presAssocID="{BCA752C1-6DD2-4A88-8299-AC3955DD9A2A}" presName="tx1" presStyleLbl="revTx" presStyleIdx="1" presStyleCnt="6"/>
      <dgm:spPr/>
    </dgm:pt>
    <dgm:pt modelId="{12F0647A-0DF1-426E-9DF2-7444CC20C461}" type="pres">
      <dgm:prSet presAssocID="{BCA752C1-6DD2-4A88-8299-AC3955DD9A2A}" presName="vert1" presStyleCnt="0"/>
      <dgm:spPr/>
    </dgm:pt>
    <dgm:pt modelId="{424AC8B8-E148-4477-9D3D-3BCCAD8E1342}" type="pres">
      <dgm:prSet presAssocID="{98066924-6548-4DED-B750-12856D454820}" presName="thickLine" presStyleLbl="alignNode1" presStyleIdx="2" presStyleCnt="6"/>
      <dgm:spPr/>
    </dgm:pt>
    <dgm:pt modelId="{AEC79505-A7D8-4DEE-A970-B4DEE910649C}" type="pres">
      <dgm:prSet presAssocID="{98066924-6548-4DED-B750-12856D454820}" presName="horz1" presStyleCnt="0"/>
      <dgm:spPr/>
    </dgm:pt>
    <dgm:pt modelId="{F783E446-88D3-4F7E-8CE2-332070B6868A}" type="pres">
      <dgm:prSet presAssocID="{98066924-6548-4DED-B750-12856D454820}" presName="tx1" presStyleLbl="revTx" presStyleIdx="2" presStyleCnt="6"/>
      <dgm:spPr/>
    </dgm:pt>
    <dgm:pt modelId="{57584873-3CB8-438B-9305-C129A6949B97}" type="pres">
      <dgm:prSet presAssocID="{98066924-6548-4DED-B750-12856D454820}" presName="vert1" presStyleCnt="0"/>
      <dgm:spPr/>
    </dgm:pt>
    <dgm:pt modelId="{49428BB5-34A9-4F00-A4C1-66F80A46EFB0}" type="pres">
      <dgm:prSet presAssocID="{0C5E2B0D-44A7-4204-A877-1ACE7FE88EF4}" presName="thickLine" presStyleLbl="alignNode1" presStyleIdx="3" presStyleCnt="6"/>
      <dgm:spPr/>
    </dgm:pt>
    <dgm:pt modelId="{635F615B-5FBD-4C80-BE9E-983A0873DED3}" type="pres">
      <dgm:prSet presAssocID="{0C5E2B0D-44A7-4204-A877-1ACE7FE88EF4}" presName="horz1" presStyleCnt="0"/>
      <dgm:spPr/>
    </dgm:pt>
    <dgm:pt modelId="{FC8C681E-E7BD-4018-8A71-97523F73A65E}" type="pres">
      <dgm:prSet presAssocID="{0C5E2B0D-44A7-4204-A877-1ACE7FE88EF4}" presName="tx1" presStyleLbl="revTx" presStyleIdx="3" presStyleCnt="6"/>
      <dgm:spPr/>
    </dgm:pt>
    <dgm:pt modelId="{A4A9F68D-8460-4B81-B50A-BC8F6B48904F}" type="pres">
      <dgm:prSet presAssocID="{0C5E2B0D-44A7-4204-A877-1ACE7FE88EF4}" presName="vert1" presStyleCnt="0"/>
      <dgm:spPr/>
    </dgm:pt>
    <dgm:pt modelId="{58E7E83E-C882-4D64-8E16-4C28D133D826}" type="pres">
      <dgm:prSet presAssocID="{567AE068-096C-41BE-84E7-4ED228D3C539}" presName="thickLine" presStyleLbl="alignNode1" presStyleIdx="4" presStyleCnt="6"/>
      <dgm:spPr/>
    </dgm:pt>
    <dgm:pt modelId="{D20DE338-E979-4C32-8F8E-90521C6AFCDE}" type="pres">
      <dgm:prSet presAssocID="{567AE068-096C-41BE-84E7-4ED228D3C539}" presName="horz1" presStyleCnt="0"/>
      <dgm:spPr/>
    </dgm:pt>
    <dgm:pt modelId="{9907A582-4EE2-4421-BF7F-3C8A14DBB225}" type="pres">
      <dgm:prSet presAssocID="{567AE068-096C-41BE-84E7-4ED228D3C539}" presName="tx1" presStyleLbl="revTx" presStyleIdx="4" presStyleCnt="6"/>
      <dgm:spPr/>
    </dgm:pt>
    <dgm:pt modelId="{C59DAB99-FB97-4EFB-B0A6-5D424FC727BC}" type="pres">
      <dgm:prSet presAssocID="{567AE068-096C-41BE-84E7-4ED228D3C539}" presName="vert1" presStyleCnt="0"/>
      <dgm:spPr/>
    </dgm:pt>
    <dgm:pt modelId="{0E21135B-BCD5-4896-912A-B6E7BE134081}" type="pres">
      <dgm:prSet presAssocID="{95C5E8C7-B02C-4427-A8BE-D90F58C5F484}" presName="thickLine" presStyleLbl="alignNode1" presStyleIdx="5" presStyleCnt="6"/>
      <dgm:spPr/>
    </dgm:pt>
    <dgm:pt modelId="{C8B4BC63-FC27-4EC5-8511-004EA73AFFDB}" type="pres">
      <dgm:prSet presAssocID="{95C5E8C7-B02C-4427-A8BE-D90F58C5F484}" presName="horz1" presStyleCnt="0"/>
      <dgm:spPr/>
    </dgm:pt>
    <dgm:pt modelId="{83194F60-1D49-4877-8A86-D080F400847F}" type="pres">
      <dgm:prSet presAssocID="{95C5E8C7-B02C-4427-A8BE-D90F58C5F484}" presName="tx1" presStyleLbl="revTx" presStyleIdx="5" presStyleCnt="6"/>
      <dgm:spPr/>
    </dgm:pt>
    <dgm:pt modelId="{14E5057F-8B10-43C3-A2AE-B0E9D42B1FAB}" type="pres">
      <dgm:prSet presAssocID="{95C5E8C7-B02C-4427-A8BE-D90F58C5F484}" presName="vert1" presStyleCnt="0"/>
      <dgm:spPr/>
    </dgm:pt>
  </dgm:ptLst>
  <dgm:cxnLst>
    <dgm:cxn modelId="{8347230A-C5C2-4608-85D7-F7E4D51915B0}" srcId="{6B48BC28-0DE7-4EC9-8B22-EDFDE3921505}" destId="{98066924-6548-4DED-B750-12856D454820}" srcOrd="2" destOrd="0" parTransId="{72644237-9DE6-428F-8A8A-92F0A53EA76B}" sibTransId="{44445575-D9B6-473A-B915-A3AB7D7C6D01}"/>
    <dgm:cxn modelId="{E9553A15-3235-4AA4-99D2-10BB9CB6F43E}" type="presOf" srcId="{BCA752C1-6DD2-4A88-8299-AC3955DD9A2A}" destId="{6A93580D-FBF6-45CF-9977-0810F377D5DE}" srcOrd="0" destOrd="0" presId="urn:microsoft.com/office/officeart/2008/layout/LinedList"/>
    <dgm:cxn modelId="{5D8A8426-631A-4D08-8D7C-10AC12080059}" type="presOf" srcId="{E629D003-AE3B-4F44-809C-F515BAFBA8AA}" destId="{76D4667B-58E4-4A68-ACB5-2CB6FFBD03C2}" srcOrd="0" destOrd="0" presId="urn:microsoft.com/office/officeart/2008/layout/LinedList"/>
    <dgm:cxn modelId="{CA6FA46C-58B8-423E-91D4-08D4DB628ED5}" type="presOf" srcId="{0C5E2B0D-44A7-4204-A877-1ACE7FE88EF4}" destId="{FC8C681E-E7BD-4018-8A71-97523F73A65E}" srcOrd="0" destOrd="0" presId="urn:microsoft.com/office/officeart/2008/layout/LinedList"/>
    <dgm:cxn modelId="{BE4F974F-FBF2-49CD-8DA0-462D08C8C0FF}" srcId="{6B48BC28-0DE7-4EC9-8B22-EDFDE3921505}" destId="{95C5E8C7-B02C-4427-A8BE-D90F58C5F484}" srcOrd="5" destOrd="0" parTransId="{BD0AD70B-E093-4213-BFF3-2D86A3941ABB}" sibTransId="{91A7BFB1-A399-42A0-B76F-16F38B2795A4}"/>
    <dgm:cxn modelId="{52AF5950-38AB-4CC9-AA65-BA31AA458C8E}" srcId="{6B48BC28-0DE7-4EC9-8B22-EDFDE3921505}" destId="{0C5E2B0D-44A7-4204-A877-1ACE7FE88EF4}" srcOrd="3" destOrd="0" parTransId="{A0840805-E58D-4174-B387-FF96AA795BBC}" sibTransId="{8C911608-9A10-4F98-BB1E-2DA9F4E0C96E}"/>
    <dgm:cxn modelId="{96AB1255-1E0B-4495-9DD2-99DBD85BC149}" type="presOf" srcId="{6B48BC28-0DE7-4EC9-8B22-EDFDE3921505}" destId="{BB281475-0DAF-44A1-ACA0-C50D7A9588A3}" srcOrd="0" destOrd="0" presId="urn:microsoft.com/office/officeart/2008/layout/LinedList"/>
    <dgm:cxn modelId="{0883A981-3BAF-4F25-B515-C795184C670B}" srcId="{6B48BC28-0DE7-4EC9-8B22-EDFDE3921505}" destId="{E629D003-AE3B-4F44-809C-F515BAFBA8AA}" srcOrd="0" destOrd="0" parTransId="{CD94087E-0D2E-44C0-8F62-4FEC2289EC14}" sibTransId="{6BB355D0-28D5-4C33-914B-F4B206FEF7D1}"/>
    <dgm:cxn modelId="{AEAB7790-6BD7-4613-9461-48F8BFBA22FA}" srcId="{6B48BC28-0DE7-4EC9-8B22-EDFDE3921505}" destId="{BCA752C1-6DD2-4A88-8299-AC3955DD9A2A}" srcOrd="1" destOrd="0" parTransId="{B7EA2C9D-BA60-4C41-92F0-0338659F6A2A}" sibTransId="{32982F0D-20E7-4D9D-AC4F-BC2B7D610497}"/>
    <dgm:cxn modelId="{A6D445B4-5107-4EB3-8229-FB9A96D82432}" type="presOf" srcId="{98066924-6548-4DED-B750-12856D454820}" destId="{F783E446-88D3-4F7E-8CE2-332070B6868A}" srcOrd="0" destOrd="0" presId="urn:microsoft.com/office/officeart/2008/layout/LinedList"/>
    <dgm:cxn modelId="{C7770ADF-B153-4C73-A2B7-85D679E522B9}" type="presOf" srcId="{567AE068-096C-41BE-84E7-4ED228D3C539}" destId="{9907A582-4EE2-4421-BF7F-3C8A14DBB225}" srcOrd="0" destOrd="0" presId="urn:microsoft.com/office/officeart/2008/layout/LinedList"/>
    <dgm:cxn modelId="{C42B5CE4-508A-4497-86D5-5C7CEDE36896}" srcId="{6B48BC28-0DE7-4EC9-8B22-EDFDE3921505}" destId="{567AE068-096C-41BE-84E7-4ED228D3C539}" srcOrd="4" destOrd="0" parTransId="{9BFA8AD4-FA3B-417F-8427-C757540D39B5}" sibTransId="{7E2E6D46-E243-421E-93A0-6C1E8386A821}"/>
    <dgm:cxn modelId="{E8D17DE4-B460-4A00-BA37-6B7911114E3E}" type="presOf" srcId="{95C5E8C7-B02C-4427-A8BE-D90F58C5F484}" destId="{83194F60-1D49-4877-8A86-D080F400847F}" srcOrd="0" destOrd="0" presId="urn:microsoft.com/office/officeart/2008/layout/LinedList"/>
    <dgm:cxn modelId="{0AB63D19-A178-468F-90C8-609E51AA6C39}" type="presParOf" srcId="{BB281475-0DAF-44A1-ACA0-C50D7A9588A3}" destId="{EC63A4D5-2988-4EA9-B749-88D2458CA12E}" srcOrd="0" destOrd="0" presId="urn:microsoft.com/office/officeart/2008/layout/LinedList"/>
    <dgm:cxn modelId="{C0B62718-68D8-4835-8FF5-41A90FFA546A}" type="presParOf" srcId="{BB281475-0DAF-44A1-ACA0-C50D7A9588A3}" destId="{D78BB911-03F7-4C5F-83E6-8522CE42C54D}" srcOrd="1" destOrd="0" presId="urn:microsoft.com/office/officeart/2008/layout/LinedList"/>
    <dgm:cxn modelId="{0C361952-E85F-4C09-955A-826F8AC40817}" type="presParOf" srcId="{D78BB911-03F7-4C5F-83E6-8522CE42C54D}" destId="{76D4667B-58E4-4A68-ACB5-2CB6FFBD03C2}" srcOrd="0" destOrd="0" presId="urn:microsoft.com/office/officeart/2008/layout/LinedList"/>
    <dgm:cxn modelId="{170801D6-6C8A-4D06-BC28-1650DB34D844}" type="presParOf" srcId="{D78BB911-03F7-4C5F-83E6-8522CE42C54D}" destId="{F16A1514-DE9A-491F-B567-FA7DB180A347}" srcOrd="1" destOrd="0" presId="urn:microsoft.com/office/officeart/2008/layout/LinedList"/>
    <dgm:cxn modelId="{51B33418-859F-4670-A721-E64DE16C27AD}" type="presParOf" srcId="{BB281475-0DAF-44A1-ACA0-C50D7A9588A3}" destId="{9C41CBA2-E1C2-4ACE-8C07-21AD6B63335B}" srcOrd="2" destOrd="0" presId="urn:microsoft.com/office/officeart/2008/layout/LinedList"/>
    <dgm:cxn modelId="{1815DAF9-9B09-44B1-B3F3-9549BD00B316}" type="presParOf" srcId="{BB281475-0DAF-44A1-ACA0-C50D7A9588A3}" destId="{14B65AD6-44C6-4961-A450-94B0810CAE27}" srcOrd="3" destOrd="0" presId="urn:microsoft.com/office/officeart/2008/layout/LinedList"/>
    <dgm:cxn modelId="{B7A1B14E-33EA-44F0-B226-75C124753B10}" type="presParOf" srcId="{14B65AD6-44C6-4961-A450-94B0810CAE27}" destId="{6A93580D-FBF6-45CF-9977-0810F377D5DE}" srcOrd="0" destOrd="0" presId="urn:microsoft.com/office/officeart/2008/layout/LinedList"/>
    <dgm:cxn modelId="{639174C3-0381-40F0-BD7B-1CFCA4B4E4A0}" type="presParOf" srcId="{14B65AD6-44C6-4961-A450-94B0810CAE27}" destId="{12F0647A-0DF1-426E-9DF2-7444CC20C461}" srcOrd="1" destOrd="0" presId="urn:microsoft.com/office/officeart/2008/layout/LinedList"/>
    <dgm:cxn modelId="{FD8E586C-4D1C-4D16-9BDB-E1EE672B3C77}" type="presParOf" srcId="{BB281475-0DAF-44A1-ACA0-C50D7A9588A3}" destId="{424AC8B8-E148-4477-9D3D-3BCCAD8E1342}" srcOrd="4" destOrd="0" presId="urn:microsoft.com/office/officeart/2008/layout/LinedList"/>
    <dgm:cxn modelId="{8C7D97E0-D2F1-4533-AA27-74A0AD259B0C}" type="presParOf" srcId="{BB281475-0DAF-44A1-ACA0-C50D7A9588A3}" destId="{AEC79505-A7D8-4DEE-A970-B4DEE910649C}" srcOrd="5" destOrd="0" presId="urn:microsoft.com/office/officeart/2008/layout/LinedList"/>
    <dgm:cxn modelId="{16E629FF-4380-42BE-B1B8-D296F0154E95}" type="presParOf" srcId="{AEC79505-A7D8-4DEE-A970-B4DEE910649C}" destId="{F783E446-88D3-4F7E-8CE2-332070B6868A}" srcOrd="0" destOrd="0" presId="urn:microsoft.com/office/officeart/2008/layout/LinedList"/>
    <dgm:cxn modelId="{D1C47FCE-B9AB-4C74-8E5C-51733724E72D}" type="presParOf" srcId="{AEC79505-A7D8-4DEE-A970-B4DEE910649C}" destId="{57584873-3CB8-438B-9305-C129A6949B97}" srcOrd="1" destOrd="0" presId="urn:microsoft.com/office/officeart/2008/layout/LinedList"/>
    <dgm:cxn modelId="{EB5D414F-7C4A-4A39-9BA7-5C2E6ACC0437}" type="presParOf" srcId="{BB281475-0DAF-44A1-ACA0-C50D7A9588A3}" destId="{49428BB5-34A9-4F00-A4C1-66F80A46EFB0}" srcOrd="6" destOrd="0" presId="urn:microsoft.com/office/officeart/2008/layout/LinedList"/>
    <dgm:cxn modelId="{524C0352-6347-4991-81F4-F91C024966C7}" type="presParOf" srcId="{BB281475-0DAF-44A1-ACA0-C50D7A9588A3}" destId="{635F615B-5FBD-4C80-BE9E-983A0873DED3}" srcOrd="7" destOrd="0" presId="urn:microsoft.com/office/officeart/2008/layout/LinedList"/>
    <dgm:cxn modelId="{B9B6611E-2E63-4B5D-83F5-2D95F183C7B9}" type="presParOf" srcId="{635F615B-5FBD-4C80-BE9E-983A0873DED3}" destId="{FC8C681E-E7BD-4018-8A71-97523F73A65E}" srcOrd="0" destOrd="0" presId="urn:microsoft.com/office/officeart/2008/layout/LinedList"/>
    <dgm:cxn modelId="{16CF0AFE-9920-434D-B37D-80EE439B41F3}" type="presParOf" srcId="{635F615B-5FBD-4C80-BE9E-983A0873DED3}" destId="{A4A9F68D-8460-4B81-B50A-BC8F6B48904F}" srcOrd="1" destOrd="0" presId="urn:microsoft.com/office/officeart/2008/layout/LinedList"/>
    <dgm:cxn modelId="{11796F02-B332-40DE-9D54-DDCA620CEA00}" type="presParOf" srcId="{BB281475-0DAF-44A1-ACA0-C50D7A9588A3}" destId="{58E7E83E-C882-4D64-8E16-4C28D133D826}" srcOrd="8" destOrd="0" presId="urn:microsoft.com/office/officeart/2008/layout/LinedList"/>
    <dgm:cxn modelId="{E90AC40B-EC25-469D-BF7F-4ED70D0C7808}" type="presParOf" srcId="{BB281475-0DAF-44A1-ACA0-C50D7A9588A3}" destId="{D20DE338-E979-4C32-8F8E-90521C6AFCDE}" srcOrd="9" destOrd="0" presId="urn:microsoft.com/office/officeart/2008/layout/LinedList"/>
    <dgm:cxn modelId="{A09DDDAF-F3C1-4B76-A9B3-E84722735AD8}" type="presParOf" srcId="{D20DE338-E979-4C32-8F8E-90521C6AFCDE}" destId="{9907A582-4EE2-4421-BF7F-3C8A14DBB225}" srcOrd="0" destOrd="0" presId="urn:microsoft.com/office/officeart/2008/layout/LinedList"/>
    <dgm:cxn modelId="{10E11147-61B6-4AC9-8A5A-BCC95155D735}" type="presParOf" srcId="{D20DE338-E979-4C32-8F8E-90521C6AFCDE}" destId="{C59DAB99-FB97-4EFB-B0A6-5D424FC727BC}" srcOrd="1" destOrd="0" presId="urn:microsoft.com/office/officeart/2008/layout/LinedList"/>
    <dgm:cxn modelId="{6B5396D4-4F0F-4F7B-9632-BE7C4A7E1653}" type="presParOf" srcId="{BB281475-0DAF-44A1-ACA0-C50D7A9588A3}" destId="{0E21135B-BCD5-4896-912A-B6E7BE134081}" srcOrd="10" destOrd="0" presId="urn:microsoft.com/office/officeart/2008/layout/LinedList"/>
    <dgm:cxn modelId="{84E8F3CA-2DC7-48BC-8E85-8A21D4BD9812}" type="presParOf" srcId="{BB281475-0DAF-44A1-ACA0-C50D7A9588A3}" destId="{C8B4BC63-FC27-4EC5-8511-004EA73AFFDB}" srcOrd="11" destOrd="0" presId="urn:microsoft.com/office/officeart/2008/layout/LinedList"/>
    <dgm:cxn modelId="{9238D808-A294-4ABB-936D-690B8E1D1AB8}" type="presParOf" srcId="{C8B4BC63-FC27-4EC5-8511-004EA73AFFDB}" destId="{83194F60-1D49-4877-8A86-D080F400847F}" srcOrd="0" destOrd="0" presId="urn:microsoft.com/office/officeart/2008/layout/LinedList"/>
    <dgm:cxn modelId="{0D496B27-FCC7-4332-A042-58FB09FCE56E}" type="presParOf" srcId="{C8B4BC63-FC27-4EC5-8511-004EA73AFFDB}" destId="{14E5057F-8B10-43C3-A2AE-B0E9D42B1FAB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CB43F30-8026-42A0-8840-46E5555E313D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67DAA061-F3E2-4EEA-B54A-6CC9C33A7503}">
      <dgm:prSet/>
      <dgm:spPr/>
      <dgm:t>
        <a:bodyPr/>
        <a:lstStyle/>
        <a:p>
          <a:r>
            <a:rPr lang="en-GB"/>
            <a:t>Supporting Growth Mindset</a:t>
          </a:r>
          <a:endParaRPr lang="en-US"/>
        </a:p>
      </dgm:t>
    </dgm:pt>
    <dgm:pt modelId="{09DBA12B-1F05-49AA-B3FC-C2FCF4A7B363}" type="parTrans" cxnId="{417E3032-325A-46B8-92D4-8BD6ACD5226E}">
      <dgm:prSet/>
      <dgm:spPr/>
      <dgm:t>
        <a:bodyPr/>
        <a:lstStyle/>
        <a:p>
          <a:endParaRPr lang="en-US"/>
        </a:p>
      </dgm:t>
    </dgm:pt>
    <dgm:pt modelId="{A1D67E59-FA54-45A0-9C90-56E3E9933169}" type="sibTrans" cxnId="{417E3032-325A-46B8-92D4-8BD6ACD5226E}">
      <dgm:prSet/>
      <dgm:spPr/>
      <dgm:t>
        <a:bodyPr/>
        <a:lstStyle/>
        <a:p>
          <a:endParaRPr lang="en-US"/>
        </a:p>
      </dgm:t>
    </dgm:pt>
    <dgm:pt modelId="{BC62B8B3-E8B2-4F06-8C22-5745929A1960}">
      <dgm:prSet/>
      <dgm:spPr/>
      <dgm:t>
        <a:bodyPr/>
        <a:lstStyle/>
        <a:p>
          <a:r>
            <a:rPr lang="en-GB"/>
            <a:t>Embrace mistakes – yours included! What can you learn from a situation – share that with your child.</a:t>
          </a:r>
          <a:endParaRPr lang="en-US"/>
        </a:p>
      </dgm:t>
    </dgm:pt>
    <dgm:pt modelId="{16151A52-9385-4ADA-8405-36DB24814AAA}" type="parTrans" cxnId="{6BDDD08F-5DD0-474A-A71C-4E8C7B6C9A76}">
      <dgm:prSet/>
      <dgm:spPr/>
      <dgm:t>
        <a:bodyPr/>
        <a:lstStyle/>
        <a:p>
          <a:endParaRPr lang="en-US"/>
        </a:p>
      </dgm:t>
    </dgm:pt>
    <dgm:pt modelId="{E2096D3F-DA17-49B9-B683-1BF89E6F4C13}" type="sibTrans" cxnId="{6BDDD08F-5DD0-474A-A71C-4E8C7B6C9A76}">
      <dgm:prSet/>
      <dgm:spPr/>
      <dgm:t>
        <a:bodyPr/>
        <a:lstStyle/>
        <a:p>
          <a:endParaRPr lang="en-US"/>
        </a:p>
      </dgm:t>
    </dgm:pt>
    <dgm:pt modelId="{E5521E3B-DD26-444F-9158-BEA231F40F60}">
      <dgm:prSet/>
      <dgm:spPr/>
      <dgm:t>
        <a:bodyPr/>
        <a:lstStyle/>
        <a:p>
          <a:r>
            <a:rPr lang="en-GB" dirty="0"/>
            <a:t>Check your own mindset: ‘ I was not good at maths so they won’t be either’.</a:t>
          </a:r>
          <a:endParaRPr lang="en-US" dirty="0"/>
        </a:p>
      </dgm:t>
    </dgm:pt>
    <dgm:pt modelId="{845D8BD9-0004-421F-A521-2BC8F5D5A8FE}" type="parTrans" cxnId="{3D2E550A-8457-4A92-9DF1-45DBE4B2898D}">
      <dgm:prSet/>
      <dgm:spPr/>
      <dgm:t>
        <a:bodyPr/>
        <a:lstStyle/>
        <a:p>
          <a:endParaRPr lang="en-US"/>
        </a:p>
      </dgm:t>
    </dgm:pt>
    <dgm:pt modelId="{2D1B98CF-E6B2-4403-893F-03387F0E8833}" type="sibTrans" cxnId="{3D2E550A-8457-4A92-9DF1-45DBE4B2898D}">
      <dgm:prSet/>
      <dgm:spPr/>
      <dgm:t>
        <a:bodyPr/>
        <a:lstStyle/>
        <a:p>
          <a:endParaRPr lang="en-US"/>
        </a:p>
      </dgm:t>
    </dgm:pt>
    <dgm:pt modelId="{CE3FEFC0-FB10-45C8-BC7D-2C5589F7BABE}">
      <dgm:prSet/>
      <dgm:spPr/>
      <dgm:t>
        <a:bodyPr/>
        <a:lstStyle/>
        <a:p>
          <a:r>
            <a:rPr lang="en-GB"/>
            <a:t>Don’t steam roller the tricky bits of life – children’s brains grow because of ALL experiences</a:t>
          </a:r>
          <a:endParaRPr lang="en-US"/>
        </a:p>
      </dgm:t>
    </dgm:pt>
    <dgm:pt modelId="{18D5C9D5-E638-4458-AAE8-BE45195E43CB}" type="parTrans" cxnId="{FB0BF31B-428F-4929-8912-064EFCBC7276}">
      <dgm:prSet/>
      <dgm:spPr/>
      <dgm:t>
        <a:bodyPr/>
        <a:lstStyle/>
        <a:p>
          <a:endParaRPr lang="en-US"/>
        </a:p>
      </dgm:t>
    </dgm:pt>
    <dgm:pt modelId="{15B0D0B7-B509-4FF8-A66C-38BF4C2E077E}" type="sibTrans" cxnId="{FB0BF31B-428F-4929-8912-064EFCBC7276}">
      <dgm:prSet/>
      <dgm:spPr/>
      <dgm:t>
        <a:bodyPr/>
        <a:lstStyle/>
        <a:p>
          <a:endParaRPr lang="en-US"/>
        </a:p>
      </dgm:t>
    </dgm:pt>
    <dgm:pt modelId="{8C46C391-B753-4A4F-AAC5-6B3B61B3F14A}">
      <dgm:prSet/>
      <dgm:spPr/>
      <dgm:t>
        <a:bodyPr/>
        <a:lstStyle/>
        <a:p>
          <a:r>
            <a:rPr lang="en-GB"/>
            <a:t>Be mindful of looking through your own ‘lens’ at a child’s world’, when they meet experiences for the first time </a:t>
          </a:r>
          <a:endParaRPr lang="en-US"/>
        </a:p>
      </dgm:t>
    </dgm:pt>
    <dgm:pt modelId="{BFC70239-D5B1-4213-B97F-081BD5857DAF}" type="parTrans" cxnId="{82F9A458-AE91-4284-A346-9238E765995C}">
      <dgm:prSet/>
      <dgm:spPr/>
      <dgm:t>
        <a:bodyPr/>
        <a:lstStyle/>
        <a:p>
          <a:endParaRPr lang="en-US"/>
        </a:p>
      </dgm:t>
    </dgm:pt>
    <dgm:pt modelId="{18CF8075-4B49-4D9F-8976-71F25E4B3E59}" type="sibTrans" cxnId="{82F9A458-AE91-4284-A346-9238E765995C}">
      <dgm:prSet/>
      <dgm:spPr/>
      <dgm:t>
        <a:bodyPr/>
        <a:lstStyle/>
        <a:p>
          <a:endParaRPr lang="en-US"/>
        </a:p>
      </dgm:t>
    </dgm:pt>
    <dgm:pt modelId="{59503EEC-2DA9-4992-8211-D51A5EF30395}">
      <dgm:prSet/>
      <dgm:spPr/>
      <dgm:t>
        <a:bodyPr/>
        <a:lstStyle/>
        <a:p>
          <a:r>
            <a:rPr lang="en-GB" dirty="0"/>
            <a:t>Be mindful of telling your child they clever for ‘outcomes only’.</a:t>
          </a:r>
          <a:endParaRPr lang="en-US" dirty="0"/>
        </a:p>
      </dgm:t>
    </dgm:pt>
    <dgm:pt modelId="{270DC71F-AAC4-4185-85A9-B1F02B723A53}" type="parTrans" cxnId="{78DBF555-0C1B-480F-8258-7B1C5A1B09B3}">
      <dgm:prSet/>
      <dgm:spPr/>
      <dgm:t>
        <a:bodyPr/>
        <a:lstStyle/>
        <a:p>
          <a:endParaRPr lang="en-US"/>
        </a:p>
      </dgm:t>
    </dgm:pt>
    <dgm:pt modelId="{833F1CC3-54C3-4C5B-8024-5B1FF522D200}" type="sibTrans" cxnId="{78DBF555-0C1B-480F-8258-7B1C5A1B09B3}">
      <dgm:prSet/>
      <dgm:spPr/>
      <dgm:t>
        <a:bodyPr/>
        <a:lstStyle/>
        <a:p>
          <a:endParaRPr lang="en-US"/>
        </a:p>
      </dgm:t>
    </dgm:pt>
    <dgm:pt modelId="{8847976A-4039-4103-B0CB-63BF8EA7C612}">
      <dgm:prSet/>
      <dgm:spPr/>
      <dgm:t>
        <a:bodyPr/>
        <a:lstStyle/>
        <a:p>
          <a:r>
            <a:rPr lang="en-GB" dirty="0"/>
            <a:t>Children only ‘learn’ and build synapses when they feel safe– if ‘berated’ for ‘outcomes’ and not recognised for effort</a:t>
          </a:r>
          <a:endParaRPr lang="en-US" dirty="0"/>
        </a:p>
      </dgm:t>
    </dgm:pt>
    <dgm:pt modelId="{6CD8FED0-BF67-4FD5-9577-2B9195D2A35E}" type="parTrans" cxnId="{C3E9D18C-47B9-4653-9D0B-B6E6739D8A48}">
      <dgm:prSet/>
      <dgm:spPr/>
      <dgm:t>
        <a:bodyPr/>
        <a:lstStyle/>
        <a:p>
          <a:endParaRPr lang="en-US"/>
        </a:p>
      </dgm:t>
    </dgm:pt>
    <dgm:pt modelId="{EBA0EDD7-21A0-4A44-A7CB-36676F0D6C1C}" type="sibTrans" cxnId="{C3E9D18C-47B9-4653-9D0B-B6E6739D8A48}">
      <dgm:prSet/>
      <dgm:spPr/>
      <dgm:t>
        <a:bodyPr/>
        <a:lstStyle/>
        <a:p>
          <a:endParaRPr lang="en-US"/>
        </a:p>
      </dgm:t>
    </dgm:pt>
    <dgm:pt modelId="{907D3E6C-1D3B-459E-9505-8C38FB99A8B6}">
      <dgm:prSet/>
      <dgm:spPr/>
      <dgm:t>
        <a:bodyPr/>
        <a:lstStyle/>
        <a:p>
          <a:r>
            <a:rPr lang="en-GB"/>
            <a:t>Praise needs to be focused on the learning behaviours: effort / perseverance / resilience / motivation / adaptability</a:t>
          </a:r>
          <a:endParaRPr lang="en-US"/>
        </a:p>
      </dgm:t>
    </dgm:pt>
    <dgm:pt modelId="{E6B67816-E674-41D1-83EF-F84D2552E6E4}" type="parTrans" cxnId="{468DD5ED-E893-4322-A67E-24758C9268F5}">
      <dgm:prSet/>
      <dgm:spPr/>
      <dgm:t>
        <a:bodyPr/>
        <a:lstStyle/>
        <a:p>
          <a:endParaRPr lang="en-US"/>
        </a:p>
      </dgm:t>
    </dgm:pt>
    <dgm:pt modelId="{7B580F39-F185-4004-B6A9-C522632B15E9}" type="sibTrans" cxnId="{468DD5ED-E893-4322-A67E-24758C9268F5}">
      <dgm:prSet/>
      <dgm:spPr/>
      <dgm:t>
        <a:bodyPr/>
        <a:lstStyle/>
        <a:p>
          <a:endParaRPr lang="en-US"/>
        </a:p>
      </dgm:t>
    </dgm:pt>
    <dgm:pt modelId="{254C8D35-8C45-483F-9808-466EF223CE86}">
      <dgm:prSet/>
      <dgm:spPr/>
      <dgm:t>
        <a:bodyPr/>
        <a:lstStyle/>
        <a:p>
          <a:r>
            <a:rPr lang="en-US" dirty="0"/>
            <a:t>Be mindful of telling your child they are perfect – this pressure may make them sacred of mistakes and failing</a:t>
          </a:r>
        </a:p>
      </dgm:t>
    </dgm:pt>
    <dgm:pt modelId="{41DE6AEA-A3F3-4396-8573-6A885F12FCC5}" type="parTrans" cxnId="{37AA8EEC-9269-4B78-BBBD-96FA5EB26B22}">
      <dgm:prSet/>
      <dgm:spPr/>
      <dgm:t>
        <a:bodyPr/>
        <a:lstStyle/>
        <a:p>
          <a:endParaRPr lang="en-US"/>
        </a:p>
      </dgm:t>
    </dgm:pt>
    <dgm:pt modelId="{4010A02F-5D80-4138-90DB-791888AF174D}" type="sibTrans" cxnId="{37AA8EEC-9269-4B78-BBBD-96FA5EB26B22}">
      <dgm:prSet/>
      <dgm:spPr/>
      <dgm:t>
        <a:bodyPr/>
        <a:lstStyle/>
        <a:p>
          <a:endParaRPr lang="en-US"/>
        </a:p>
      </dgm:t>
    </dgm:pt>
    <dgm:pt modelId="{13444061-50E3-48A4-B17D-20E2F694325C}">
      <dgm:prSet/>
      <dgm:spPr/>
      <dgm:t>
        <a:bodyPr/>
        <a:lstStyle/>
        <a:p>
          <a:r>
            <a:rPr lang="en-GB"/>
            <a:t>Lead the way – time to try something new – showcase how you take small steps as a learner. </a:t>
          </a:r>
          <a:endParaRPr lang="en-US" dirty="0"/>
        </a:p>
      </dgm:t>
    </dgm:pt>
    <dgm:pt modelId="{347D429C-2131-4856-BD57-734DD5F60B49}" type="parTrans" cxnId="{2998F794-7544-41B7-8D9C-74067889541C}">
      <dgm:prSet/>
      <dgm:spPr/>
      <dgm:t>
        <a:bodyPr/>
        <a:lstStyle/>
        <a:p>
          <a:endParaRPr lang="en-GB"/>
        </a:p>
      </dgm:t>
    </dgm:pt>
    <dgm:pt modelId="{B717B05E-3928-4C95-91BA-8CA590649A6D}" type="sibTrans" cxnId="{2998F794-7544-41B7-8D9C-74067889541C}">
      <dgm:prSet/>
      <dgm:spPr/>
      <dgm:t>
        <a:bodyPr/>
        <a:lstStyle/>
        <a:p>
          <a:endParaRPr lang="en-GB"/>
        </a:p>
      </dgm:t>
    </dgm:pt>
    <dgm:pt modelId="{84F9413B-390F-427F-B215-6EA7BD1977D0}">
      <dgm:prSet/>
      <dgm:spPr/>
      <dgm:t>
        <a:bodyPr/>
        <a:lstStyle/>
        <a:p>
          <a:r>
            <a:rPr lang="en-GB" dirty="0"/>
            <a:t>‘reframe’ your child’s thinking when they are showing a fixed mindset – enabling it further is detrimental</a:t>
          </a:r>
        </a:p>
      </dgm:t>
    </dgm:pt>
    <dgm:pt modelId="{E23B4AA9-6D6C-4A55-8979-9EC16A4F7AD4}" type="parTrans" cxnId="{8701E5ED-B0FE-4D1F-BBEA-444031BB7B36}">
      <dgm:prSet/>
      <dgm:spPr/>
      <dgm:t>
        <a:bodyPr/>
        <a:lstStyle/>
        <a:p>
          <a:endParaRPr lang="en-GB"/>
        </a:p>
      </dgm:t>
    </dgm:pt>
    <dgm:pt modelId="{75EC9FB3-D7FB-4CF8-8C31-FEAB2326FC2C}" type="sibTrans" cxnId="{8701E5ED-B0FE-4D1F-BBEA-444031BB7B36}">
      <dgm:prSet/>
      <dgm:spPr/>
      <dgm:t>
        <a:bodyPr/>
        <a:lstStyle/>
        <a:p>
          <a:endParaRPr lang="en-GB"/>
        </a:p>
      </dgm:t>
    </dgm:pt>
    <dgm:pt modelId="{8EF1A52B-4988-48A7-9224-289F6ABE1B36}" type="pres">
      <dgm:prSet presAssocID="{3CB43F30-8026-42A0-8840-46E5555E313D}" presName="Name0" presStyleCnt="0">
        <dgm:presLayoutVars>
          <dgm:dir/>
          <dgm:resizeHandles val="exact"/>
        </dgm:presLayoutVars>
      </dgm:prSet>
      <dgm:spPr/>
    </dgm:pt>
    <dgm:pt modelId="{D560AF93-784E-4E9E-9477-4C0864C37B94}" type="pres">
      <dgm:prSet presAssocID="{67DAA061-F3E2-4EEA-B54A-6CC9C33A7503}" presName="node" presStyleLbl="node1" presStyleIdx="0" presStyleCnt="11">
        <dgm:presLayoutVars>
          <dgm:bulletEnabled val="1"/>
        </dgm:presLayoutVars>
      </dgm:prSet>
      <dgm:spPr/>
    </dgm:pt>
    <dgm:pt modelId="{630DBA9C-5654-4A08-B74B-AE258C4D3FC1}" type="pres">
      <dgm:prSet presAssocID="{A1D67E59-FA54-45A0-9C90-56E3E9933169}" presName="sibTrans" presStyleLbl="sibTrans1D1" presStyleIdx="0" presStyleCnt="10"/>
      <dgm:spPr/>
    </dgm:pt>
    <dgm:pt modelId="{60146826-DC7D-47B7-BCBF-1E80C5C4777B}" type="pres">
      <dgm:prSet presAssocID="{A1D67E59-FA54-45A0-9C90-56E3E9933169}" presName="connectorText" presStyleLbl="sibTrans1D1" presStyleIdx="0" presStyleCnt="10"/>
      <dgm:spPr/>
    </dgm:pt>
    <dgm:pt modelId="{A8F01A8F-9136-40A6-805B-6E13C3223EE9}" type="pres">
      <dgm:prSet presAssocID="{BC62B8B3-E8B2-4F06-8C22-5745929A1960}" presName="node" presStyleLbl="node1" presStyleIdx="1" presStyleCnt="11">
        <dgm:presLayoutVars>
          <dgm:bulletEnabled val="1"/>
        </dgm:presLayoutVars>
      </dgm:prSet>
      <dgm:spPr/>
    </dgm:pt>
    <dgm:pt modelId="{711DCE77-5703-4A66-8FF8-CE5ED19653A1}" type="pres">
      <dgm:prSet presAssocID="{E2096D3F-DA17-49B9-B683-1BF89E6F4C13}" presName="sibTrans" presStyleLbl="sibTrans1D1" presStyleIdx="1" presStyleCnt="10"/>
      <dgm:spPr/>
    </dgm:pt>
    <dgm:pt modelId="{18237705-A823-4C9B-BC51-EB05772C0933}" type="pres">
      <dgm:prSet presAssocID="{E2096D3F-DA17-49B9-B683-1BF89E6F4C13}" presName="connectorText" presStyleLbl="sibTrans1D1" presStyleIdx="1" presStyleCnt="10"/>
      <dgm:spPr/>
    </dgm:pt>
    <dgm:pt modelId="{29E3579A-C46A-4900-910E-26D4C91C67B7}" type="pres">
      <dgm:prSet presAssocID="{E5521E3B-DD26-444F-9158-BEA231F40F60}" presName="node" presStyleLbl="node1" presStyleIdx="2" presStyleCnt="11">
        <dgm:presLayoutVars>
          <dgm:bulletEnabled val="1"/>
        </dgm:presLayoutVars>
      </dgm:prSet>
      <dgm:spPr/>
    </dgm:pt>
    <dgm:pt modelId="{311FFC97-CD86-4A5D-A9EE-71C3D7E2B3A9}" type="pres">
      <dgm:prSet presAssocID="{2D1B98CF-E6B2-4403-893F-03387F0E8833}" presName="sibTrans" presStyleLbl="sibTrans1D1" presStyleIdx="2" presStyleCnt="10"/>
      <dgm:spPr/>
    </dgm:pt>
    <dgm:pt modelId="{991CCADD-08CC-4DB4-A2F6-B6655F9B7E4A}" type="pres">
      <dgm:prSet presAssocID="{2D1B98CF-E6B2-4403-893F-03387F0E8833}" presName="connectorText" presStyleLbl="sibTrans1D1" presStyleIdx="2" presStyleCnt="10"/>
      <dgm:spPr/>
    </dgm:pt>
    <dgm:pt modelId="{066591A9-2E83-4FF9-B677-5F74E65D7A84}" type="pres">
      <dgm:prSet presAssocID="{CE3FEFC0-FB10-45C8-BC7D-2C5589F7BABE}" presName="node" presStyleLbl="node1" presStyleIdx="3" presStyleCnt="11">
        <dgm:presLayoutVars>
          <dgm:bulletEnabled val="1"/>
        </dgm:presLayoutVars>
      </dgm:prSet>
      <dgm:spPr/>
    </dgm:pt>
    <dgm:pt modelId="{D8ABAC64-3F3C-481D-B4E3-AE6ED9B81923}" type="pres">
      <dgm:prSet presAssocID="{15B0D0B7-B509-4FF8-A66C-38BF4C2E077E}" presName="sibTrans" presStyleLbl="sibTrans1D1" presStyleIdx="3" presStyleCnt="10"/>
      <dgm:spPr/>
    </dgm:pt>
    <dgm:pt modelId="{01E28AE5-A4D7-47B7-AE7A-9701D3C1C6C9}" type="pres">
      <dgm:prSet presAssocID="{15B0D0B7-B509-4FF8-A66C-38BF4C2E077E}" presName="connectorText" presStyleLbl="sibTrans1D1" presStyleIdx="3" presStyleCnt="10"/>
      <dgm:spPr/>
    </dgm:pt>
    <dgm:pt modelId="{27B6FCDF-FA4B-4AF2-81FF-3FCE7C3764B8}" type="pres">
      <dgm:prSet presAssocID="{8C46C391-B753-4A4F-AAC5-6B3B61B3F14A}" presName="node" presStyleLbl="node1" presStyleIdx="4" presStyleCnt="11">
        <dgm:presLayoutVars>
          <dgm:bulletEnabled val="1"/>
        </dgm:presLayoutVars>
      </dgm:prSet>
      <dgm:spPr/>
    </dgm:pt>
    <dgm:pt modelId="{B51C137F-D517-40F5-99C5-3F6C52454842}" type="pres">
      <dgm:prSet presAssocID="{18CF8075-4B49-4D9F-8976-71F25E4B3E59}" presName="sibTrans" presStyleLbl="sibTrans1D1" presStyleIdx="4" presStyleCnt="10"/>
      <dgm:spPr/>
    </dgm:pt>
    <dgm:pt modelId="{B7A5102B-3EE5-4DF5-BA9F-B5BE370A4FA0}" type="pres">
      <dgm:prSet presAssocID="{18CF8075-4B49-4D9F-8976-71F25E4B3E59}" presName="connectorText" presStyleLbl="sibTrans1D1" presStyleIdx="4" presStyleCnt="10"/>
      <dgm:spPr/>
    </dgm:pt>
    <dgm:pt modelId="{10B6B411-9836-4567-B317-5A33B4F8C4E5}" type="pres">
      <dgm:prSet presAssocID="{59503EEC-2DA9-4992-8211-D51A5EF30395}" presName="node" presStyleLbl="node1" presStyleIdx="5" presStyleCnt="11">
        <dgm:presLayoutVars>
          <dgm:bulletEnabled val="1"/>
        </dgm:presLayoutVars>
      </dgm:prSet>
      <dgm:spPr/>
    </dgm:pt>
    <dgm:pt modelId="{D702442C-D0BD-4150-8388-7682A6FD01E3}" type="pres">
      <dgm:prSet presAssocID="{833F1CC3-54C3-4C5B-8024-5B1FF522D200}" presName="sibTrans" presStyleLbl="sibTrans1D1" presStyleIdx="5" presStyleCnt="10"/>
      <dgm:spPr/>
    </dgm:pt>
    <dgm:pt modelId="{C80A4082-6CF2-4B93-84FC-D2FAC09652C0}" type="pres">
      <dgm:prSet presAssocID="{833F1CC3-54C3-4C5B-8024-5B1FF522D200}" presName="connectorText" presStyleLbl="sibTrans1D1" presStyleIdx="5" presStyleCnt="10"/>
      <dgm:spPr/>
    </dgm:pt>
    <dgm:pt modelId="{4C0DFD6C-EC12-4E1C-A97C-60E2173F22DC}" type="pres">
      <dgm:prSet presAssocID="{8847976A-4039-4103-B0CB-63BF8EA7C612}" presName="node" presStyleLbl="node1" presStyleIdx="6" presStyleCnt="11">
        <dgm:presLayoutVars>
          <dgm:bulletEnabled val="1"/>
        </dgm:presLayoutVars>
      </dgm:prSet>
      <dgm:spPr/>
    </dgm:pt>
    <dgm:pt modelId="{A090BB00-C02E-4121-B99D-C8321F41D5EC}" type="pres">
      <dgm:prSet presAssocID="{EBA0EDD7-21A0-4A44-A7CB-36676F0D6C1C}" presName="sibTrans" presStyleLbl="sibTrans1D1" presStyleIdx="6" presStyleCnt="10"/>
      <dgm:spPr/>
    </dgm:pt>
    <dgm:pt modelId="{5FE2AC78-EDD7-41A0-857A-E8449FD2BAB4}" type="pres">
      <dgm:prSet presAssocID="{EBA0EDD7-21A0-4A44-A7CB-36676F0D6C1C}" presName="connectorText" presStyleLbl="sibTrans1D1" presStyleIdx="6" presStyleCnt="10"/>
      <dgm:spPr/>
    </dgm:pt>
    <dgm:pt modelId="{D2F16E9D-6FD9-492F-967D-E2B0A78712FD}" type="pres">
      <dgm:prSet presAssocID="{907D3E6C-1D3B-459E-9505-8C38FB99A8B6}" presName="node" presStyleLbl="node1" presStyleIdx="7" presStyleCnt="11">
        <dgm:presLayoutVars>
          <dgm:bulletEnabled val="1"/>
        </dgm:presLayoutVars>
      </dgm:prSet>
      <dgm:spPr/>
    </dgm:pt>
    <dgm:pt modelId="{6C8FBB33-343B-42E4-B72C-2C6236D277DF}" type="pres">
      <dgm:prSet presAssocID="{7B580F39-F185-4004-B6A9-C522632B15E9}" presName="sibTrans" presStyleLbl="sibTrans1D1" presStyleIdx="7" presStyleCnt="10"/>
      <dgm:spPr/>
    </dgm:pt>
    <dgm:pt modelId="{0B5AEA76-9897-4034-A0FC-042E1444AF28}" type="pres">
      <dgm:prSet presAssocID="{7B580F39-F185-4004-B6A9-C522632B15E9}" presName="connectorText" presStyleLbl="sibTrans1D1" presStyleIdx="7" presStyleCnt="10"/>
      <dgm:spPr/>
    </dgm:pt>
    <dgm:pt modelId="{75C904D2-5B6D-4718-A702-0FE5EBDFF869}" type="pres">
      <dgm:prSet presAssocID="{254C8D35-8C45-483F-9808-466EF223CE86}" presName="node" presStyleLbl="node1" presStyleIdx="8" presStyleCnt="11">
        <dgm:presLayoutVars>
          <dgm:bulletEnabled val="1"/>
        </dgm:presLayoutVars>
      </dgm:prSet>
      <dgm:spPr/>
    </dgm:pt>
    <dgm:pt modelId="{C2CA7059-1BF6-440C-B06D-C80D83A1D623}" type="pres">
      <dgm:prSet presAssocID="{4010A02F-5D80-4138-90DB-791888AF174D}" presName="sibTrans" presStyleLbl="sibTrans1D1" presStyleIdx="8" presStyleCnt="10"/>
      <dgm:spPr/>
    </dgm:pt>
    <dgm:pt modelId="{02B38E57-5425-4377-AF42-BF5ED009F614}" type="pres">
      <dgm:prSet presAssocID="{4010A02F-5D80-4138-90DB-791888AF174D}" presName="connectorText" presStyleLbl="sibTrans1D1" presStyleIdx="8" presStyleCnt="10"/>
      <dgm:spPr/>
    </dgm:pt>
    <dgm:pt modelId="{E028B3E0-7E68-4C36-9012-C8CFA66AAFF5}" type="pres">
      <dgm:prSet presAssocID="{84F9413B-390F-427F-B215-6EA7BD1977D0}" presName="node" presStyleLbl="node1" presStyleIdx="9" presStyleCnt="11">
        <dgm:presLayoutVars>
          <dgm:bulletEnabled val="1"/>
        </dgm:presLayoutVars>
      </dgm:prSet>
      <dgm:spPr/>
    </dgm:pt>
    <dgm:pt modelId="{493713A0-C55B-4159-AF0D-2FBAE89DB490}" type="pres">
      <dgm:prSet presAssocID="{75EC9FB3-D7FB-4CF8-8C31-FEAB2326FC2C}" presName="sibTrans" presStyleLbl="sibTrans1D1" presStyleIdx="9" presStyleCnt="10"/>
      <dgm:spPr/>
    </dgm:pt>
    <dgm:pt modelId="{4C8074FC-92D9-49F7-AEF9-DE2308C945BD}" type="pres">
      <dgm:prSet presAssocID="{75EC9FB3-D7FB-4CF8-8C31-FEAB2326FC2C}" presName="connectorText" presStyleLbl="sibTrans1D1" presStyleIdx="9" presStyleCnt="10"/>
      <dgm:spPr/>
    </dgm:pt>
    <dgm:pt modelId="{6D697925-4CBE-46F8-AE10-36A47CFE820F}" type="pres">
      <dgm:prSet presAssocID="{13444061-50E3-48A4-B17D-20E2F694325C}" presName="node" presStyleLbl="node1" presStyleIdx="10" presStyleCnt="11">
        <dgm:presLayoutVars>
          <dgm:bulletEnabled val="1"/>
        </dgm:presLayoutVars>
      </dgm:prSet>
      <dgm:spPr/>
    </dgm:pt>
  </dgm:ptLst>
  <dgm:cxnLst>
    <dgm:cxn modelId="{FA068B04-3E88-4988-979D-86B4EFCC878D}" type="presOf" srcId="{833F1CC3-54C3-4C5B-8024-5B1FF522D200}" destId="{C80A4082-6CF2-4B93-84FC-D2FAC09652C0}" srcOrd="1" destOrd="0" presId="urn:microsoft.com/office/officeart/2016/7/layout/RepeatingBendingProcessNew"/>
    <dgm:cxn modelId="{DC05E505-1D7D-4258-BE02-7B228E817E74}" type="presOf" srcId="{E5521E3B-DD26-444F-9158-BEA231F40F60}" destId="{29E3579A-C46A-4900-910E-26D4C91C67B7}" srcOrd="0" destOrd="0" presId="urn:microsoft.com/office/officeart/2016/7/layout/RepeatingBendingProcessNew"/>
    <dgm:cxn modelId="{24477106-0B42-4ACC-AAB2-32E36E7DFA97}" type="presOf" srcId="{67DAA061-F3E2-4EEA-B54A-6CC9C33A7503}" destId="{D560AF93-784E-4E9E-9477-4C0864C37B94}" srcOrd="0" destOrd="0" presId="urn:microsoft.com/office/officeart/2016/7/layout/RepeatingBendingProcessNew"/>
    <dgm:cxn modelId="{3D2E550A-8457-4A92-9DF1-45DBE4B2898D}" srcId="{3CB43F30-8026-42A0-8840-46E5555E313D}" destId="{E5521E3B-DD26-444F-9158-BEA231F40F60}" srcOrd="2" destOrd="0" parTransId="{845D8BD9-0004-421F-A521-2BC8F5D5A8FE}" sibTransId="{2D1B98CF-E6B2-4403-893F-03387F0E8833}"/>
    <dgm:cxn modelId="{B0548B12-C21F-4A11-8C9C-9A949BC38B1F}" type="presOf" srcId="{CE3FEFC0-FB10-45C8-BC7D-2C5589F7BABE}" destId="{066591A9-2E83-4FF9-B677-5F74E65D7A84}" srcOrd="0" destOrd="0" presId="urn:microsoft.com/office/officeart/2016/7/layout/RepeatingBendingProcessNew"/>
    <dgm:cxn modelId="{FB0BF31B-428F-4929-8912-064EFCBC7276}" srcId="{3CB43F30-8026-42A0-8840-46E5555E313D}" destId="{CE3FEFC0-FB10-45C8-BC7D-2C5589F7BABE}" srcOrd="3" destOrd="0" parTransId="{18D5C9D5-E638-4458-AAE8-BE45195E43CB}" sibTransId="{15B0D0B7-B509-4FF8-A66C-38BF4C2E077E}"/>
    <dgm:cxn modelId="{FBF8D623-BA88-4B8C-B4FA-E0C5D8243CF9}" type="presOf" srcId="{75EC9FB3-D7FB-4CF8-8C31-FEAB2326FC2C}" destId="{4C8074FC-92D9-49F7-AEF9-DE2308C945BD}" srcOrd="1" destOrd="0" presId="urn:microsoft.com/office/officeart/2016/7/layout/RepeatingBendingProcessNew"/>
    <dgm:cxn modelId="{663F7829-863F-46C2-97DB-91F33C5F633D}" type="presOf" srcId="{2D1B98CF-E6B2-4403-893F-03387F0E8833}" destId="{991CCADD-08CC-4DB4-A2F6-B6655F9B7E4A}" srcOrd="1" destOrd="0" presId="urn:microsoft.com/office/officeart/2016/7/layout/RepeatingBendingProcessNew"/>
    <dgm:cxn modelId="{417E3032-325A-46B8-92D4-8BD6ACD5226E}" srcId="{3CB43F30-8026-42A0-8840-46E5555E313D}" destId="{67DAA061-F3E2-4EEA-B54A-6CC9C33A7503}" srcOrd="0" destOrd="0" parTransId="{09DBA12B-1F05-49AA-B3FC-C2FCF4A7B363}" sibTransId="{A1D67E59-FA54-45A0-9C90-56E3E9933169}"/>
    <dgm:cxn modelId="{B528B339-F5EE-4582-B7C9-8A5983FDCC47}" type="presOf" srcId="{15B0D0B7-B509-4FF8-A66C-38BF4C2E077E}" destId="{01E28AE5-A4D7-47B7-AE7A-9701D3C1C6C9}" srcOrd="1" destOrd="0" presId="urn:microsoft.com/office/officeart/2016/7/layout/RepeatingBendingProcessNew"/>
    <dgm:cxn modelId="{95F1755E-BB94-48DA-B208-E3B3E5C5FA4E}" type="presOf" srcId="{8847976A-4039-4103-B0CB-63BF8EA7C612}" destId="{4C0DFD6C-EC12-4E1C-A97C-60E2173F22DC}" srcOrd="0" destOrd="0" presId="urn:microsoft.com/office/officeart/2016/7/layout/RepeatingBendingProcessNew"/>
    <dgm:cxn modelId="{002ED060-B30A-441F-B862-3BFD81AE2E4F}" type="presOf" srcId="{3CB43F30-8026-42A0-8840-46E5555E313D}" destId="{8EF1A52B-4988-48A7-9224-289F6ABE1B36}" srcOrd="0" destOrd="0" presId="urn:microsoft.com/office/officeart/2016/7/layout/RepeatingBendingProcessNew"/>
    <dgm:cxn modelId="{F6E88342-31BA-43AD-B65F-CADD45082F52}" type="presOf" srcId="{13444061-50E3-48A4-B17D-20E2F694325C}" destId="{6D697925-4CBE-46F8-AE10-36A47CFE820F}" srcOrd="0" destOrd="0" presId="urn:microsoft.com/office/officeart/2016/7/layout/RepeatingBendingProcessNew"/>
    <dgm:cxn modelId="{857C7546-1DF2-4416-87DD-28BEA3523AFD}" type="presOf" srcId="{A1D67E59-FA54-45A0-9C90-56E3E9933169}" destId="{60146826-DC7D-47B7-BCBF-1E80C5C4777B}" srcOrd="1" destOrd="0" presId="urn:microsoft.com/office/officeart/2016/7/layout/RepeatingBendingProcessNew"/>
    <dgm:cxn modelId="{2B50754E-6439-4DBB-960F-D3F12205E1D7}" type="presOf" srcId="{BC62B8B3-E8B2-4F06-8C22-5745929A1960}" destId="{A8F01A8F-9136-40A6-805B-6E13C3223EE9}" srcOrd="0" destOrd="0" presId="urn:microsoft.com/office/officeart/2016/7/layout/RepeatingBendingProcessNew"/>
    <dgm:cxn modelId="{543F1872-6B32-4C6E-83E7-1FDF85329ADA}" type="presOf" srcId="{7B580F39-F185-4004-B6A9-C522632B15E9}" destId="{6C8FBB33-343B-42E4-B72C-2C6236D277DF}" srcOrd="0" destOrd="0" presId="urn:microsoft.com/office/officeart/2016/7/layout/RepeatingBendingProcessNew"/>
    <dgm:cxn modelId="{78DBF555-0C1B-480F-8258-7B1C5A1B09B3}" srcId="{3CB43F30-8026-42A0-8840-46E5555E313D}" destId="{59503EEC-2DA9-4992-8211-D51A5EF30395}" srcOrd="5" destOrd="0" parTransId="{270DC71F-AAC4-4185-85A9-B1F02B723A53}" sibTransId="{833F1CC3-54C3-4C5B-8024-5B1FF522D200}"/>
    <dgm:cxn modelId="{82F9A458-AE91-4284-A346-9238E765995C}" srcId="{3CB43F30-8026-42A0-8840-46E5555E313D}" destId="{8C46C391-B753-4A4F-AAC5-6B3B61B3F14A}" srcOrd="4" destOrd="0" parTransId="{BFC70239-D5B1-4213-B97F-081BD5857DAF}" sibTransId="{18CF8075-4B49-4D9F-8976-71F25E4B3E59}"/>
    <dgm:cxn modelId="{D6DFDC85-F7FB-4E25-8AED-96E7AB24D30D}" type="presOf" srcId="{A1D67E59-FA54-45A0-9C90-56E3E9933169}" destId="{630DBA9C-5654-4A08-B74B-AE258C4D3FC1}" srcOrd="0" destOrd="0" presId="urn:microsoft.com/office/officeart/2016/7/layout/RepeatingBendingProcessNew"/>
    <dgm:cxn modelId="{C3E9D18C-47B9-4653-9D0B-B6E6739D8A48}" srcId="{3CB43F30-8026-42A0-8840-46E5555E313D}" destId="{8847976A-4039-4103-B0CB-63BF8EA7C612}" srcOrd="6" destOrd="0" parTransId="{6CD8FED0-BF67-4FD5-9577-2B9195D2A35E}" sibTransId="{EBA0EDD7-21A0-4A44-A7CB-36676F0D6C1C}"/>
    <dgm:cxn modelId="{367A258E-1342-4136-AF82-E33F7FC90AAE}" type="presOf" srcId="{8C46C391-B753-4A4F-AAC5-6B3B61B3F14A}" destId="{27B6FCDF-FA4B-4AF2-81FF-3FCE7C3764B8}" srcOrd="0" destOrd="0" presId="urn:microsoft.com/office/officeart/2016/7/layout/RepeatingBendingProcessNew"/>
    <dgm:cxn modelId="{3EA8918F-F19B-4EAD-9131-F6A44D17CF75}" type="presOf" srcId="{4010A02F-5D80-4138-90DB-791888AF174D}" destId="{C2CA7059-1BF6-440C-B06D-C80D83A1D623}" srcOrd="0" destOrd="0" presId="urn:microsoft.com/office/officeart/2016/7/layout/RepeatingBendingProcessNew"/>
    <dgm:cxn modelId="{6BDDD08F-5DD0-474A-A71C-4E8C7B6C9A76}" srcId="{3CB43F30-8026-42A0-8840-46E5555E313D}" destId="{BC62B8B3-E8B2-4F06-8C22-5745929A1960}" srcOrd="1" destOrd="0" parTransId="{16151A52-9385-4ADA-8405-36DB24814AAA}" sibTransId="{E2096D3F-DA17-49B9-B683-1BF89E6F4C13}"/>
    <dgm:cxn modelId="{0255B692-4832-47EC-89D3-6B60CB98B834}" type="presOf" srcId="{15B0D0B7-B509-4FF8-A66C-38BF4C2E077E}" destId="{D8ABAC64-3F3C-481D-B4E3-AE6ED9B81923}" srcOrd="0" destOrd="0" presId="urn:microsoft.com/office/officeart/2016/7/layout/RepeatingBendingProcessNew"/>
    <dgm:cxn modelId="{2998F794-7544-41B7-8D9C-74067889541C}" srcId="{3CB43F30-8026-42A0-8840-46E5555E313D}" destId="{13444061-50E3-48A4-B17D-20E2F694325C}" srcOrd="10" destOrd="0" parTransId="{347D429C-2131-4856-BD57-734DD5F60B49}" sibTransId="{B717B05E-3928-4C95-91BA-8CA590649A6D}"/>
    <dgm:cxn modelId="{CDAD1595-99F2-49D0-8692-46959557C3A5}" type="presOf" srcId="{18CF8075-4B49-4D9F-8976-71F25E4B3E59}" destId="{B51C137F-D517-40F5-99C5-3F6C52454842}" srcOrd="0" destOrd="0" presId="urn:microsoft.com/office/officeart/2016/7/layout/RepeatingBendingProcessNew"/>
    <dgm:cxn modelId="{DC6D1FA2-966F-4739-94A1-66AA95C97E3E}" type="presOf" srcId="{59503EEC-2DA9-4992-8211-D51A5EF30395}" destId="{10B6B411-9836-4567-B317-5A33B4F8C4E5}" srcOrd="0" destOrd="0" presId="urn:microsoft.com/office/officeart/2016/7/layout/RepeatingBendingProcessNew"/>
    <dgm:cxn modelId="{32E80FA3-78B9-4DB4-B009-FF30F376F194}" type="presOf" srcId="{4010A02F-5D80-4138-90DB-791888AF174D}" destId="{02B38E57-5425-4377-AF42-BF5ED009F614}" srcOrd="1" destOrd="0" presId="urn:microsoft.com/office/officeart/2016/7/layout/RepeatingBendingProcessNew"/>
    <dgm:cxn modelId="{072BA6A9-D09A-4A09-9A6E-061540E99919}" type="presOf" srcId="{2D1B98CF-E6B2-4403-893F-03387F0E8833}" destId="{311FFC97-CD86-4A5D-A9EE-71C3D7E2B3A9}" srcOrd="0" destOrd="0" presId="urn:microsoft.com/office/officeart/2016/7/layout/RepeatingBendingProcessNew"/>
    <dgm:cxn modelId="{782260B0-33A0-4073-9C5F-B45AAB96B7E5}" type="presOf" srcId="{E2096D3F-DA17-49B9-B683-1BF89E6F4C13}" destId="{711DCE77-5703-4A66-8FF8-CE5ED19653A1}" srcOrd="0" destOrd="0" presId="urn:microsoft.com/office/officeart/2016/7/layout/RepeatingBendingProcessNew"/>
    <dgm:cxn modelId="{44FDABBB-3503-4970-8293-79D38DC8000E}" type="presOf" srcId="{84F9413B-390F-427F-B215-6EA7BD1977D0}" destId="{E028B3E0-7E68-4C36-9012-C8CFA66AAFF5}" srcOrd="0" destOrd="0" presId="urn:microsoft.com/office/officeart/2016/7/layout/RepeatingBendingProcessNew"/>
    <dgm:cxn modelId="{3D5156BD-DCD4-4AF2-BDED-FA790F30D395}" type="presOf" srcId="{833F1CC3-54C3-4C5B-8024-5B1FF522D200}" destId="{D702442C-D0BD-4150-8388-7682A6FD01E3}" srcOrd="0" destOrd="0" presId="urn:microsoft.com/office/officeart/2016/7/layout/RepeatingBendingProcessNew"/>
    <dgm:cxn modelId="{5C3100D3-D6E3-4605-BB59-848492B89C6F}" type="presOf" srcId="{75EC9FB3-D7FB-4CF8-8C31-FEAB2326FC2C}" destId="{493713A0-C55B-4159-AF0D-2FBAE89DB490}" srcOrd="0" destOrd="0" presId="urn:microsoft.com/office/officeart/2016/7/layout/RepeatingBendingProcessNew"/>
    <dgm:cxn modelId="{08D344D3-4B61-49B1-B45E-E373A1F8C246}" type="presOf" srcId="{EBA0EDD7-21A0-4A44-A7CB-36676F0D6C1C}" destId="{A090BB00-C02E-4121-B99D-C8321F41D5EC}" srcOrd="0" destOrd="0" presId="urn:microsoft.com/office/officeart/2016/7/layout/RepeatingBendingProcessNew"/>
    <dgm:cxn modelId="{FFBE44D9-9474-4DCE-9BCD-78066C1C72CB}" type="presOf" srcId="{254C8D35-8C45-483F-9808-466EF223CE86}" destId="{75C904D2-5B6D-4718-A702-0FE5EBDFF869}" srcOrd="0" destOrd="0" presId="urn:microsoft.com/office/officeart/2016/7/layout/RepeatingBendingProcessNew"/>
    <dgm:cxn modelId="{819586DE-3381-47E6-BE63-B4D3652DF161}" type="presOf" srcId="{E2096D3F-DA17-49B9-B683-1BF89E6F4C13}" destId="{18237705-A823-4C9B-BC51-EB05772C0933}" srcOrd="1" destOrd="0" presId="urn:microsoft.com/office/officeart/2016/7/layout/RepeatingBendingProcessNew"/>
    <dgm:cxn modelId="{CC4D6CE3-0E00-4736-9883-AAF9201CC26A}" type="presOf" srcId="{EBA0EDD7-21A0-4A44-A7CB-36676F0D6C1C}" destId="{5FE2AC78-EDD7-41A0-857A-E8449FD2BAB4}" srcOrd="1" destOrd="0" presId="urn:microsoft.com/office/officeart/2016/7/layout/RepeatingBendingProcessNew"/>
    <dgm:cxn modelId="{37AA8EEC-9269-4B78-BBBD-96FA5EB26B22}" srcId="{3CB43F30-8026-42A0-8840-46E5555E313D}" destId="{254C8D35-8C45-483F-9808-466EF223CE86}" srcOrd="8" destOrd="0" parTransId="{41DE6AEA-A3F3-4396-8573-6A885F12FCC5}" sibTransId="{4010A02F-5D80-4138-90DB-791888AF174D}"/>
    <dgm:cxn modelId="{468DD5ED-E893-4322-A67E-24758C9268F5}" srcId="{3CB43F30-8026-42A0-8840-46E5555E313D}" destId="{907D3E6C-1D3B-459E-9505-8C38FB99A8B6}" srcOrd="7" destOrd="0" parTransId="{E6B67816-E674-41D1-83EF-F84D2552E6E4}" sibTransId="{7B580F39-F185-4004-B6A9-C522632B15E9}"/>
    <dgm:cxn modelId="{8701E5ED-B0FE-4D1F-BBEA-444031BB7B36}" srcId="{3CB43F30-8026-42A0-8840-46E5555E313D}" destId="{84F9413B-390F-427F-B215-6EA7BD1977D0}" srcOrd="9" destOrd="0" parTransId="{E23B4AA9-6D6C-4A55-8979-9EC16A4F7AD4}" sibTransId="{75EC9FB3-D7FB-4CF8-8C31-FEAB2326FC2C}"/>
    <dgm:cxn modelId="{40579FEE-1564-474E-A87E-45842C74953F}" type="presOf" srcId="{18CF8075-4B49-4D9F-8976-71F25E4B3E59}" destId="{B7A5102B-3EE5-4DF5-BA9F-B5BE370A4FA0}" srcOrd="1" destOrd="0" presId="urn:microsoft.com/office/officeart/2016/7/layout/RepeatingBendingProcessNew"/>
    <dgm:cxn modelId="{0C1B67F4-EA50-4CBD-89C3-EE40001113D9}" type="presOf" srcId="{907D3E6C-1D3B-459E-9505-8C38FB99A8B6}" destId="{D2F16E9D-6FD9-492F-967D-E2B0A78712FD}" srcOrd="0" destOrd="0" presId="urn:microsoft.com/office/officeart/2016/7/layout/RepeatingBendingProcessNew"/>
    <dgm:cxn modelId="{27A98FF5-6015-4D1E-9251-A136FE17E8DC}" type="presOf" srcId="{7B580F39-F185-4004-B6A9-C522632B15E9}" destId="{0B5AEA76-9897-4034-A0FC-042E1444AF28}" srcOrd="1" destOrd="0" presId="urn:microsoft.com/office/officeart/2016/7/layout/RepeatingBendingProcessNew"/>
    <dgm:cxn modelId="{8571F79B-5081-4549-88DD-39D496AFEB19}" type="presParOf" srcId="{8EF1A52B-4988-48A7-9224-289F6ABE1B36}" destId="{D560AF93-784E-4E9E-9477-4C0864C37B94}" srcOrd="0" destOrd="0" presId="urn:microsoft.com/office/officeart/2016/7/layout/RepeatingBendingProcessNew"/>
    <dgm:cxn modelId="{1D4691F2-CC9B-4106-B467-A9CC6E810D04}" type="presParOf" srcId="{8EF1A52B-4988-48A7-9224-289F6ABE1B36}" destId="{630DBA9C-5654-4A08-B74B-AE258C4D3FC1}" srcOrd="1" destOrd="0" presId="urn:microsoft.com/office/officeart/2016/7/layout/RepeatingBendingProcessNew"/>
    <dgm:cxn modelId="{4CEAB8CA-3826-4005-8EA3-DC4BBBEE7CFB}" type="presParOf" srcId="{630DBA9C-5654-4A08-B74B-AE258C4D3FC1}" destId="{60146826-DC7D-47B7-BCBF-1E80C5C4777B}" srcOrd="0" destOrd="0" presId="urn:microsoft.com/office/officeart/2016/7/layout/RepeatingBendingProcessNew"/>
    <dgm:cxn modelId="{D6B6311C-5DCC-42AC-B69F-E4B87DF7D44C}" type="presParOf" srcId="{8EF1A52B-4988-48A7-9224-289F6ABE1B36}" destId="{A8F01A8F-9136-40A6-805B-6E13C3223EE9}" srcOrd="2" destOrd="0" presId="urn:microsoft.com/office/officeart/2016/7/layout/RepeatingBendingProcessNew"/>
    <dgm:cxn modelId="{1DF3F958-016B-459D-82DE-449148D5155E}" type="presParOf" srcId="{8EF1A52B-4988-48A7-9224-289F6ABE1B36}" destId="{711DCE77-5703-4A66-8FF8-CE5ED19653A1}" srcOrd="3" destOrd="0" presId="urn:microsoft.com/office/officeart/2016/7/layout/RepeatingBendingProcessNew"/>
    <dgm:cxn modelId="{9D861529-9B90-4B50-9084-AE96C69E1430}" type="presParOf" srcId="{711DCE77-5703-4A66-8FF8-CE5ED19653A1}" destId="{18237705-A823-4C9B-BC51-EB05772C0933}" srcOrd="0" destOrd="0" presId="urn:microsoft.com/office/officeart/2016/7/layout/RepeatingBendingProcessNew"/>
    <dgm:cxn modelId="{81022262-B2C0-4084-917D-6582D1E4DFE8}" type="presParOf" srcId="{8EF1A52B-4988-48A7-9224-289F6ABE1B36}" destId="{29E3579A-C46A-4900-910E-26D4C91C67B7}" srcOrd="4" destOrd="0" presId="urn:microsoft.com/office/officeart/2016/7/layout/RepeatingBendingProcessNew"/>
    <dgm:cxn modelId="{23DAD320-475E-4480-A5E8-D2CF12DCA44B}" type="presParOf" srcId="{8EF1A52B-4988-48A7-9224-289F6ABE1B36}" destId="{311FFC97-CD86-4A5D-A9EE-71C3D7E2B3A9}" srcOrd="5" destOrd="0" presId="urn:microsoft.com/office/officeart/2016/7/layout/RepeatingBendingProcessNew"/>
    <dgm:cxn modelId="{7DD0CD39-0EE2-436D-B6DA-4129E7174210}" type="presParOf" srcId="{311FFC97-CD86-4A5D-A9EE-71C3D7E2B3A9}" destId="{991CCADD-08CC-4DB4-A2F6-B6655F9B7E4A}" srcOrd="0" destOrd="0" presId="urn:microsoft.com/office/officeart/2016/7/layout/RepeatingBendingProcessNew"/>
    <dgm:cxn modelId="{A5ECB05F-6100-4463-931E-E41C47AEA33B}" type="presParOf" srcId="{8EF1A52B-4988-48A7-9224-289F6ABE1B36}" destId="{066591A9-2E83-4FF9-B677-5F74E65D7A84}" srcOrd="6" destOrd="0" presId="urn:microsoft.com/office/officeart/2016/7/layout/RepeatingBendingProcessNew"/>
    <dgm:cxn modelId="{805F2627-6E77-4135-A4E3-BDD1903FF76E}" type="presParOf" srcId="{8EF1A52B-4988-48A7-9224-289F6ABE1B36}" destId="{D8ABAC64-3F3C-481D-B4E3-AE6ED9B81923}" srcOrd="7" destOrd="0" presId="urn:microsoft.com/office/officeart/2016/7/layout/RepeatingBendingProcessNew"/>
    <dgm:cxn modelId="{4A9A6FCA-C614-4C01-979D-9EEAF53EC9DF}" type="presParOf" srcId="{D8ABAC64-3F3C-481D-B4E3-AE6ED9B81923}" destId="{01E28AE5-A4D7-47B7-AE7A-9701D3C1C6C9}" srcOrd="0" destOrd="0" presId="urn:microsoft.com/office/officeart/2016/7/layout/RepeatingBendingProcessNew"/>
    <dgm:cxn modelId="{4ED330CA-C8AE-4A45-9FBB-5CFF3D8A5ECB}" type="presParOf" srcId="{8EF1A52B-4988-48A7-9224-289F6ABE1B36}" destId="{27B6FCDF-FA4B-4AF2-81FF-3FCE7C3764B8}" srcOrd="8" destOrd="0" presId="urn:microsoft.com/office/officeart/2016/7/layout/RepeatingBendingProcessNew"/>
    <dgm:cxn modelId="{DD0E2F11-EC49-4B62-BC83-0A3E98E6B340}" type="presParOf" srcId="{8EF1A52B-4988-48A7-9224-289F6ABE1B36}" destId="{B51C137F-D517-40F5-99C5-3F6C52454842}" srcOrd="9" destOrd="0" presId="urn:microsoft.com/office/officeart/2016/7/layout/RepeatingBendingProcessNew"/>
    <dgm:cxn modelId="{3A0E9465-76C6-4D4C-8709-2268B79D02B8}" type="presParOf" srcId="{B51C137F-D517-40F5-99C5-3F6C52454842}" destId="{B7A5102B-3EE5-4DF5-BA9F-B5BE370A4FA0}" srcOrd="0" destOrd="0" presId="urn:microsoft.com/office/officeart/2016/7/layout/RepeatingBendingProcessNew"/>
    <dgm:cxn modelId="{A84D4326-3F3F-493C-9D1B-7BCBA1A50D97}" type="presParOf" srcId="{8EF1A52B-4988-48A7-9224-289F6ABE1B36}" destId="{10B6B411-9836-4567-B317-5A33B4F8C4E5}" srcOrd="10" destOrd="0" presId="urn:microsoft.com/office/officeart/2016/7/layout/RepeatingBendingProcessNew"/>
    <dgm:cxn modelId="{62BB82DF-3D4F-41C4-91FE-C66A2209A4FB}" type="presParOf" srcId="{8EF1A52B-4988-48A7-9224-289F6ABE1B36}" destId="{D702442C-D0BD-4150-8388-7682A6FD01E3}" srcOrd="11" destOrd="0" presId="urn:microsoft.com/office/officeart/2016/7/layout/RepeatingBendingProcessNew"/>
    <dgm:cxn modelId="{24CC8A20-F8E6-4CE7-939C-17406D2BAB35}" type="presParOf" srcId="{D702442C-D0BD-4150-8388-7682A6FD01E3}" destId="{C80A4082-6CF2-4B93-84FC-D2FAC09652C0}" srcOrd="0" destOrd="0" presId="urn:microsoft.com/office/officeart/2016/7/layout/RepeatingBendingProcessNew"/>
    <dgm:cxn modelId="{8FBB1287-E4E2-476C-8219-2EB04E2FA643}" type="presParOf" srcId="{8EF1A52B-4988-48A7-9224-289F6ABE1B36}" destId="{4C0DFD6C-EC12-4E1C-A97C-60E2173F22DC}" srcOrd="12" destOrd="0" presId="urn:microsoft.com/office/officeart/2016/7/layout/RepeatingBendingProcessNew"/>
    <dgm:cxn modelId="{49EFB80A-9495-4403-84A2-169CAB29F189}" type="presParOf" srcId="{8EF1A52B-4988-48A7-9224-289F6ABE1B36}" destId="{A090BB00-C02E-4121-B99D-C8321F41D5EC}" srcOrd="13" destOrd="0" presId="urn:microsoft.com/office/officeart/2016/7/layout/RepeatingBendingProcessNew"/>
    <dgm:cxn modelId="{C5B0A715-2FC7-4CE3-ACD6-80E0BBE96E00}" type="presParOf" srcId="{A090BB00-C02E-4121-B99D-C8321F41D5EC}" destId="{5FE2AC78-EDD7-41A0-857A-E8449FD2BAB4}" srcOrd="0" destOrd="0" presId="urn:microsoft.com/office/officeart/2016/7/layout/RepeatingBendingProcessNew"/>
    <dgm:cxn modelId="{46027D0D-C0D9-46C2-89FA-7709BC6A564D}" type="presParOf" srcId="{8EF1A52B-4988-48A7-9224-289F6ABE1B36}" destId="{D2F16E9D-6FD9-492F-967D-E2B0A78712FD}" srcOrd="14" destOrd="0" presId="urn:microsoft.com/office/officeart/2016/7/layout/RepeatingBendingProcessNew"/>
    <dgm:cxn modelId="{8EE5F765-522C-43FC-ADA4-357E682B5DF8}" type="presParOf" srcId="{8EF1A52B-4988-48A7-9224-289F6ABE1B36}" destId="{6C8FBB33-343B-42E4-B72C-2C6236D277DF}" srcOrd="15" destOrd="0" presId="urn:microsoft.com/office/officeart/2016/7/layout/RepeatingBendingProcessNew"/>
    <dgm:cxn modelId="{0C82CB3E-BFDD-4F16-8D81-77F1F8B9DFFB}" type="presParOf" srcId="{6C8FBB33-343B-42E4-B72C-2C6236D277DF}" destId="{0B5AEA76-9897-4034-A0FC-042E1444AF28}" srcOrd="0" destOrd="0" presId="urn:microsoft.com/office/officeart/2016/7/layout/RepeatingBendingProcessNew"/>
    <dgm:cxn modelId="{7232B1AD-E9E8-4C9F-8CC5-5596198B2113}" type="presParOf" srcId="{8EF1A52B-4988-48A7-9224-289F6ABE1B36}" destId="{75C904D2-5B6D-4718-A702-0FE5EBDFF869}" srcOrd="16" destOrd="0" presId="urn:microsoft.com/office/officeart/2016/7/layout/RepeatingBendingProcessNew"/>
    <dgm:cxn modelId="{7F0D68DF-6963-4F07-BD7A-C00073134806}" type="presParOf" srcId="{8EF1A52B-4988-48A7-9224-289F6ABE1B36}" destId="{C2CA7059-1BF6-440C-B06D-C80D83A1D623}" srcOrd="17" destOrd="0" presId="urn:microsoft.com/office/officeart/2016/7/layout/RepeatingBendingProcessNew"/>
    <dgm:cxn modelId="{E6C4382D-D285-4B0D-9ADB-02015C6F5275}" type="presParOf" srcId="{C2CA7059-1BF6-440C-B06D-C80D83A1D623}" destId="{02B38E57-5425-4377-AF42-BF5ED009F614}" srcOrd="0" destOrd="0" presId="urn:microsoft.com/office/officeart/2016/7/layout/RepeatingBendingProcessNew"/>
    <dgm:cxn modelId="{5D06A3FE-DC33-4A79-921F-62ADA225D5BD}" type="presParOf" srcId="{8EF1A52B-4988-48A7-9224-289F6ABE1B36}" destId="{E028B3E0-7E68-4C36-9012-C8CFA66AAFF5}" srcOrd="18" destOrd="0" presId="urn:microsoft.com/office/officeart/2016/7/layout/RepeatingBendingProcessNew"/>
    <dgm:cxn modelId="{7AB89EBF-D9A1-4E9A-8B15-1E53D0FC93F5}" type="presParOf" srcId="{8EF1A52B-4988-48A7-9224-289F6ABE1B36}" destId="{493713A0-C55B-4159-AF0D-2FBAE89DB490}" srcOrd="19" destOrd="0" presId="urn:microsoft.com/office/officeart/2016/7/layout/RepeatingBendingProcessNew"/>
    <dgm:cxn modelId="{8D24BF93-C79D-4772-83E0-F135A002426E}" type="presParOf" srcId="{493713A0-C55B-4159-AF0D-2FBAE89DB490}" destId="{4C8074FC-92D9-49F7-AEF9-DE2308C945BD}" srcOrd="0" destOrd="0" presId="urn:microsoft.com/office/officeart/2016/7/layout/RepeatingBendingProcessNew"/>
    <dgm:cxn modelId="{034E9BAF-8BE8-4310-BF79-F95F0E3D59FD}" type="presParOf" srcId="{8EF1A52B-4988-48A7-9224-289F6ABE1B36}" destId="{6D697925-4CBE-46F8-AE10-36A47CFE820F}" srcOrd="20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E11315-87C3-47F5-8147-30E37C82C024}">
      <dsp:nvSpPr>
        <dsp:cNvPr id="0" name=""/>
        <dsp:cNvSpPr/>
      </dsp:nvSpPr>
      <dsp:spPr>
        <a:xfrm>
          <a:off x="1902058" y="468720"/>
          <a:ext cx="35914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9143" y="45720"/>
              </a:lnTo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>
            <a:latin typeface="Twinkl" pitchFamily="2" charset="0"/>
          </a:endParaRPr>
        </a:p>
      </dsp:txBody>
      <dsp:txXfrm>
        <a:off x="2071886" y="512490"/>
        <a:ext cx="19487" cy="3901"/>
      </dsp:txXfrm>
    </dsp:sp>
    <dsp:sp modelId="{03AD5288-1E91-4279-9EA5-7A07F50BE6C7}">
      <dsp:nvSpPr>
        <dsp:cNvPr id="0" name=""/>
        <dsp:cNvSpPr/>
      </dsp:nvSpPr>
      <dsp:spPr>
        <a:xfrm>
          <a:off x="209322" y="6080"/>
          <a:ext cx="1694535" cy="101672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Twinkl" pitchFamily="2" charset="0"/>
            </a:rPr>
            <a:t>Looked at our children and the effects of lockdowns</a:t>
          </a:r>
        </a:p>
      </dsp:txBody>
      <dsp:txXfrm>
        <a:off x="209322" y="6080"/>
        <a:ext cx="1694535" cy="1016721"/>
      </dsp:txXfrm>
    </dsp:sp>
    <dsp:sp modelId="{BFC8AA53-6FE0-4451-BE3C-A3262D123E50}">
      <dsp:nvSpPr>
        <dsp:cNvPr id="0" name=""/>
        <dsp:cNvSpPr/>
      </dsp:nvSpPr>
      <dsp:spPr>
        <a:xfrm>
          <a:off x="3986336" y="468720"/>
          <a:ext cx="35914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9143" y="45720"/>
              </a:lnTo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>
            <a:latin typeface="Twinkl" pitchFamily="2" charset="0"/>
          </a:endParaRPr>
        </a:p>
      </dsp:txBody>
      <dsp:txXfrm>
        <a:off x="4156164" y="512490"/>
        <a:ext cx="19487" cy="3901"/>
      </dsp:txXfrm>
    </dsp:sp>
    <dsp:sp modelId="{8F659B43-93F3-4358-9060-2EC5088F2EB4}">
      <dsp:nvSpPr>
        <dsp:cNvPr id="0" name=""/>
        <dsp:cNvSpPr/>
      </dsp:nvSpPr>
      <dsp:spPr>
        <a:xfrm>
          <a:off x="2293601" y="6080"/>
          <a:ext cx="1694535" cy="101672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Twinkl" pitchFamily="2" charset="0"/>
            </a:rPr>
            <a:t>Research and reading</a:t>
          </a:r>
        </a:p>
      </dsp:txBody>
      <dsp:txXfrm>
        <a:off x="2293601" y="6080"/>
        <a:ext cx="1694535" cy="1016721"/>
      </dsp:txXfrm>
    </dsp:sp>
    <dsp:sp modelId="{88BFAF33-1D80-43EA-A693-363DC4A362C0}">
      <dsp:nvSpPr>
        <dsp:cNvPr id="0" name=""/>
        <dsp:cNvSpPr/>
      </dsp:nvSpPr>
      <dsp:spPr>
        <a:xfrm>
          <a:off x="1056590" y="1021001"/>
          <a:ext cx="4168557" cy="359143"/>
        </a:xfrm>
        <a:custGeom>
          <a:avLst/>
          <a:gdLst/>
          <a:ahLst/>
          <a:cxnLst/>
          <a:rect l="0" t="0" r="0" b="0"/>
          <a:pathLst>
            <a:path>
              <a:moveTo>
                <a:pt x="4168557" y="0"/>
              </a:moveTo>
              <a:lnTo>
                <a:pt x="4168557" y="196671"/>
              </a:lnTo>
              <a:lnTo>
                <a:pt x="0" y="196671"/>
              </a:lnTo>
              <a:lnTo>
                <a:pt x="0" y="359143"/>
              </a:lnTo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>
            <a:latin typeface="Twinkl" pitchFamily="2" charset="0"/>
          </a:endParaRPr>
        </a:p>
      </dsp:txBody>
      <dsp:txXfrm>
        <a:off x="3036200" y="1198622"/>
        <a:ext cx="209336" cy="3901"/>
      </dsp:txXfrm>
    </dsp:sp>
    <dsp:sp modelId="{BEF67DEA-3797-43F0-9845-324F717E14D8}">
      <dsp:nvSpPr>
        <dsp:cNvPr id="0" name=""/>
        <dsp:cNvSpPr/>
      </dsp:nvSpPr>
      <dsp:spPr>
        <a:xfrm>
          <a:off x="4377879" y="6080"/>
          <a:ext cx="1694535" cy="101672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" pitchFamily="2" charset="0"/>
            </a:rPr>
            <a:t>Forest School introduced to improve Learning Behaviours and relationships</a:t>
          </a:r>
        </a:p>
      </dsp:txBody>
      <dsp:txXfrm>
        <a:off x="4377879" y="6080"/>
        <a:ext cx="1694535" cy="1016721"/>
      </dsp:txXfrm>
    </dsp:sp>
    <dsp:sp modelId="{8BE8B723-934B-42CD-AB50-81620FB20647}">
      <dsp:nvSpPr>
        <dsp:cNvPr id="0" name=""/>
        <dsp:cNvSpPr/>
      </dsp:nvSpPr>
      <dsp:spPr>
        <a:xfrm>
          <a:off x="1902058" y="1875185"/>
          <a:ext cx="35914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9143" y="45720"/>
              </a:lnTo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2071886" y="1918954"/>
        <a:ext cx="19487" cy="3901"/>
      </dsp:txXfrm>
    </dsp:sp>
    <dsp:sp modelId="{FEE18A27-481D-4E9B-A9D0-D7630FBE7781}">
      <dsp:nvSpPr>
        <dsp:cNvPr id="0" name=""/>
        <dsp:cNvSpPr/>
      </dsp:nvSpPr>
      <dsp:spPr>
        <a:xfrm>
          <a:off x="209322" y="1412544"/>
          <a:ext cx="1694535" cy="101672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" pitchFamily="2" charset="0"/>
            </a:rPr>
            <a:t>Reviewed Forest School Impact</a:t>
          </a:r>
        </a:p>
      </dsp:txBody>
      <dsp:txXfrm>
        <a:off x="209322" y="1412544"/>
        <a:ext cx="1694535" cy="1016721"/>
      </dsp:txXfrm>
    </dsp:sp>
    <dsp:sp modelId="{D9958472-90AF-4830-903C-AEF976F675B2}">
      <dsp:nvSpPr>
        <dsp:cNvPr id="0" name=""/>
        <dsp:cNvSpPr/>
      </dsp:nvSpPr>
      <dsp:spPr>
        <a:xfrm>
          <a:off x="3986336" y="1875185"/>
          <a:ext cx="35914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9143" y="45720"/>
              </a:lnTo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>
            <a:latin typeface="Twinkl" pitchFamily="2" charset="0"/>
          </a:endParaRPr>
        </a:p>
      </dsp:txBody>
      <dsp:txXfrm>
        <a:off x="4156164" y="1918954"/>
        <a:ext cx="19487" cy="3901"/>
      </dsp:txXfrm>
    </dsp:sp>
    <dsp:sp modelId="{05F19FD4-FBF8-42C2-8590-884CDDBBD23C}">
      <dsp:nvSpPr>
        <dsp:cNvPr id="0" name=""/>
        <dsp:cNvSpPr/>
      </dsp:nvSpPr>
      <dsp:spPr>
        <a:xfrm>
          <a:off x="2293601" y="1412544"/>
          <a:ext cx="1694535" cy="101672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" pitchFamily="2" charset="0"/>
            </a:rPr>
            <a:t>Audited Growth Mindset</a:t>
          </a:r>
        </a:p>
      </dsp:txBody>
      <dsp:txXfrm>
        <a:off x="2293601" y="1412544"/>
        <a:ext cx="1694535" cy="1016721"/>
      </dsp:txXfrm>
    </dsp:sp>
    <dsp:sp modelId="{E56F8BB0-4B8C-46F5-B876-A0453938B4BA}">
      <dsp:nvSpPr>
        <dsp:cNvPr id="0" name=""/>
        <dsp:cNvSpPr/>
      </dsp:nvSpPr>
      <dsp:spPr>
        <a:xfrm>
          <a:off x="1056590" y="2427465"/>
          <a:ext cx="4168557" cy="359143"/>
        </a:xfrm>
        <a:custGeom>
          <a:avLst/>
          <a:gdLst/>
          <a:ahLst/>
          <a:cxnLst/>
          <a:rect l="0" t="0" r="0" b="0"/>
          <a:pathLst>
            <a:path>
              <a:moveTo>
                <a:pt x="4168557" y="0"/>
              </a:moveTo>
              <a:lnTo>
                <a:pt x="4168557" y="196671"/>
              </a:lnTo>
              <a:lnTo>
                <a:pt x="0" y="196671"/>
              </a:lnTo>
              <a:lnTo>
                <a:pt x="0" y="359143"/>
              </a:lnTo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>
            <a:latin typeface="Twinkl" pitchFamily="2" charset="0"/>
          </a:endParaRPr>
        </a:p>
      </dsp:txBody>
      <dsp:txXfrm>
        <a:off x="3036200" y="2605086"/>
        <a:ext cx="209336" cy="3901"/>
      </dsp:txXfrm>
    </dsp:sp>
    <dsp:sp modelId="{D8453352-BBAC-446D-A028-76F138F9E200}">
      <dsp:nvSpPr>
        <dsp:cNvPr id="0" name=""/>
        <dsp:cNvSpPr/>
      </dsp:nvSpPr>
      <dsp:spPr>
        <a:xfrm>
          <a:off x="4377879" y="1412544"/>
          <a:ext cx="1694535" cy="101672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" pitchFamily="2" charset="0"/>
            </a:rPr>
            <a:t>Ian Brealey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" pitchFamily="2" charset="0"/>
            </a:rPr>
            <a:t>Workshops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" pitchFamily="2" charset="0"/>
            </a:rPr>
            <a:t> Growth Mindset</a:t>
          </a:r>
        </a:p>
      </dsp:txBody>
      <dsp:txXfrm>
        <a:off x="4377879" y="1412544"/>
        <a:ext cx="1694535" cy="1016721"/>
      </dsp:txXfrm>
    </dsp:sp>
    <dsp:sp modelId="{F5500D47-3588-4CD7-9718-0897AD328854}">
      <dsp:nvSpPr>
        <dsp:cNvPr id="0" name=""/>
        <dsp:cNvSpPr/>
      </dsp:nvSpPr>
      <dsp:spPr>
        <a:xfrm>
          <a:off x="1902058" y="3281649"/>
          <a:ext cx="35914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9143" y="45720"/>
              </a:lnTo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>
            <a:latin typeface="Twinkl" pitchFamily="2" charset="0"/>
          </a:endParaRPr>
        </a:p>
      </dsp:txBody>
      <dsp:txXfrm>
        <a:off x="2071886" y="3325419"/>
        <a:ext cx="19487" cy="3901"/>
      </dsp:txXfrm>
    </dsp:sp>
    <dsp:sp modelId="{137E7275-6CDE-4459-B194-93764783FE76}">
      <dsp:nvSpPr>
        <dsp:cNvPr id="0" name=""/>
        <dsp:cNvSpPr/>
      </dsp:nvSpPr>
      <dsp:spPr>
        <a:xfrm>
          <a:off x="209322" y="2819009"/>
          <a:ext cx="1694535" cy="101672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" pitchFamily="2" charset="0"/>
            </a:rPr>
            <a:t>Sharing with families</a:t>
          </a:r>
        </a:p>
      </dsp:txBody>
      <dsp:txXfrm>
        <a:off x="209322" y="2819009"/>
        <a:ext cx="1694535" cy="1016721"/>
      </dsp:txXfrm>
    </dsp:sp>
    <dsp:sp modelId="{0BF6F93F-2A89-4898-AD7C-7590FDEE0327}">
      <dsp:nvSpPr>
        <dsp:cNvPr id="0" name=""/>
        <dsp:cNvSpPr/>
      </dsp:nvSpPr>
      <dsp:spPr>
        <a:xfrm>
          <a:off x="3986336" y="3281649"/>
          <a:ext cx="35914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9143" y="45720"/>
              </a:lnTo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>
            <a:latin typeface="Twinkl" pitchFamily="2" charset="0"/>
          </a:endParaRPr>
        </a:p>
      </dsp:txBody>
      <dsp:txXfrm>
        <a:off x="4156164" y="3325419"/>
        <a:ext cx="19487" cy="3901"/>
      </dsp:txXfrm>
    </dsp:sp>
    <dsp:sp modelId="{6370EFF6-B2FB-47BA-AC61-7050A698EEA9}">
      <dsp:nvSpPr>
        <dsp:cNvPr id="0" name=""/>
        <dsp:cNvSpPr/>
      </dsp:nvSpPr>
      <dsp:spPr>
        <a:xfrm>
          <a:off x="2293601" y="2819009"/>
          <a:ext cx="1694535" cy="101672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" pitchFamily="2" charset="0"/>
            </a:rPr>
            <a:t>Review school </a:t>
          </a:r>
          <a:r>
            <a:rPr lang="en-GB" sz="1200" kern="1200" dirty="0" err="1">
              <a:latin typeface="Twinkl" pitchFamily="2" charset="0"/>
            </a:rPr>
            <a:t>practce</a:t>
          </a:r>
          <a:endParaRPr lang="en-GB" sz="1200" kern="1200" dirty="0">
            <a:latin typeface="Twinkl" pitchFamily="2" charset="0"/>
          </a:endParaRPr>
        </a:p>
      </dsp:txBody>
      <dsp:txXfrm>
        <a:off x="2293601" y="2819009"/>
        <a:ext cx="1694535" cy="1016721"/>
      </dsp:txXfrm>
    </dsp:sp>
    <dsp:sp modelId="{91FC5273-1EE3-4582-AADC-2182A21AB9D7}">
      <dsp:nvSpPr>
        <dsp:cNvPr id="0" name=""/>
        <dsp:cNvSpPr/>
      </dsp:nvSpPr>
      <dsp:spPr>
        <a:xfrm>
          <a:off x="1056590" y="3833930"/>
          <a:ext cx="4168557" cy="359143"/>
        </a:xfrm>
        <a:custGeom>
          <a:avLst/>
          <a:gdLst/>
          <a:ahLst/>
          <a:cxnLst/>
          <a:rect l="0" t="0" r="0" b="0"/>
          <a:pathLst>
            <a:path>
              <a:moveTo>
                <a:pt x="4168557" y="0"/>
              </a:moveTo>
              <a:lnTo>
                <a:pt x="4168557" y="196671"/>
              </a:lnTo>
              <a:lnTo>
                <a:pt x="0" y="196671"/>
              </a:lnTo>
              <a:lnTo>
                <a:pt x="0" y="359143"/>
              </a:lnTo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>
            <a:latin typeface="Twinkl" pitchFamily="2" charset="0"/>
          </a:endParaRPr>
        </a:p>
      </dsp:txBody>
      <dsp:txXfrm>
        <a:off x="3036200" y="4011551"/>
        <a:ext cx="209336" cy="3901"/>
      </dsp:txXfrm>
    </dsp:sp>
    <dsp:sp modelId="{82E3B220-592B-499E-8197-0D891AA7A476}">
      <dsp:nvSpPr>
        <dsp:cNvPr id="0" name=""/>
        <dsp:cNvSpPr/>
      </dsp:nvSpPr>
      <dsp:spPr>
        <a:xfrm>
          <a:off x="4377879" y="2819009"/>
          <a:ext cx="1694535" cy="101672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" pitchFamily="2" charset="0"/>
            </a:rPr>
            <a:t>Embed Growth Mindset</a:t>
          </a:r>
        </a:p>
      </dsp:txBody>
      <dsp:txXfrm>
        <a:off x="4377879" y="2819009"/>
        <a:ext cx="1694535" cy="1016721"/>
      </dsp:txXfrm>
    </dsp:sp>
    <dsp:sp modelId="{BF5E3A46-D2DE-4C07-854F-DC621DB9D478}">
      <dsp:nvSpPr>
        <dsp:cNvPr id="0" name=""/>
        <dsp:cNvSpPr/>
      </dsp:nvSpPr>
      <dsp:spPr>
        <a:xfrm>
          <a:off x="209322" y="4225473"/>
          <a:ext cx="1694535" cy="101672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" pitchFamily="2" charset="0"/>
            </a:rPr>
            <a:t>Review and audit!</a:t>
          </a:r>
        </a:p>
      </dsp:txBody>
      <dsp:txXfrm>
        <a:off x="209322" y="4225473"/>
        <a:ext cx="1694535" cy="101672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380FABC-B2C5-43C2-82D4-0AF458D575AA}">
      <dsp:nvSpPr>
        <dsp:cNvPr id="0" name=""/>
        <dsp:cNvSpPr/>
      </dsp:nvSpPr>
      <dsp:spPr>
        <a:xfrm>
          <a:off x="802537" y="1342"/>
          <a:ext cx="2086391" cy="1251834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latin typeface="Twinkl" pitchFamily="2" charset="0"/>
            </a:rPr>
            <a:t>Ian could see the resilience building in our children– only 1.5% of children said  - I can’t when given a challenging task: this is not the picture in other school he has visited (400 of them!)</a:t>
          </a:r>
        </a:p>
      </dsp:txBody>
      <dsp:txXfrm>
        <a:off x="802537" y="1342"/>
        <a:ext cx="2086391" cy="1251834"/>
      </dsp:txXfrm>
    </dsp:sp>
    <dsp:sp modelId="{58C0807E-802C-460A-982D-4F5BA43E2837}">
      <dsp:nvSpPr>
        <dsp:cNvPr id="0" name=""/>
        <dsp:cNvSpPr/>
      </dsp:nvSpPr>
      <dsp:spPr>
        <a:xfrm>
          <a:off x="810465" y="1476930"/>
          <a:ext cx="2086391" cy="1251834"/>
        </a:xfrm>
        <a:prstGeom prst="rect">
          <a:avLst/>
        </a:prstGeom>
        <a:solidFill>
          <a:schemeClr val="accent5">
            <a:hueOff val="500288"/>
            <a:satOff val="370"/>
            <a:lumOff val="103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i="0" kern="1200">
              <a:latin typeface="Twinkl" pitchFamily="2" charset="0"/>
            </a:rPr>
            <a:t>‘ I have improved my fear of things - I loved making the stick and whittling it’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i="0" kern="1200">
              <a:latin typeface="Twinkl" pitchFamily="2" charset="0"/>
            </a:rPr>
            <a:t>Y5</a:t>
          </a:r>
          <a:endParaRPr lang="en-GB" sz="1200" kern="1200">
            <a:latin typeface="Twinkl" pitchFamily="2" charset="0"/>
          </a:endParaRPr>
        </a:p>
      </dsp:txBody>
      <dsp:txXfrm>
        <a:off x="810465" y="1476930"/>
        <a:ext cx="2086391" cy="1251834"/>
      </dsp:txXfrm>
    </dsp:sp>
    <dsp:sp modelId="{99F096DD-5765-4CF6-AD11-277944B13CC4}">
      <dsp:nvSpPr>
        <dsp:cNvPr id="0" name=""/>
        <dsp:cNvSpPr/>
      </dsp:nvSpPr>
      <dsp:spPr>
        <a:xfrm>
          <a:off x="7675256" y="0"/>
          <a:ext cx="2086391" cy="1251834"/>
        </a:xfrm>
        <a:prstGeom prst="rect">
          <a:avLst/>
        </a:prstGeom>
        <a:solidFill>
          <a:schemeClr val="accent5">
            <a:hueOff val="1000576"/>
            <a:satOff val="740"/>
            <a:lumOff val="207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latin typeface="Twinkl" pitchFamily="2" charset="0"/>
            </a:rPr>
            <a:t>‘I feel braver now to talk in the classroom’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latin typeface="Twinkl" pitchFamily="2" charset="0"/>
            </a:rPr>
            <a:t>Y5</a:t>
          </a:r>
        </a:p>
      </dsp:txBody>
      <dsp:txXfrm>
        <a:off x="7675256" y="0"/>
        <a:ext cx="2086391" cy="1251834"/>
      </dsp:txXfrm>
    </dsp:sp>
    <dsp:sp modelId="{A5F636CA-F3C7-45C7-A26A-072C24F7A18C}">
      <dsp:nvSpPr>
        <dsp:cNvPr id="0" name=""/>
        <dsp:cNvSpPr/>
      </dsp:nvSpPr>
      <dsp:spPr>
        <a:xfrm>
          <a:off x="5376741" y="0"/>
          <a:ext cx="2086391" cy="1251834"/>
        </a:xfrm>
        <a:prstGeom prst="rect">
          <a:avLst/>
        </a:prstGeom>
        <a:solidFill>
          <a:schemeClr val="accent5">
            <a:hueOff val="1500864"/>
            <a:satOff val="1110"/>
            <a:lumOff val="311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latin typeface="Twinkl" pitchFamily="2" charset="0"/>
            </a:rPr>
            <a:t>Ian could ‘feel’ the impact of our 3R Behaviour Policy</a:t>
          </a:r>
        </a:p>
      </dsp:txBody>
      <dsp:txXfrm>
        <a:off x="5376741" y="0"/>
        <a:ext cx="2086391" cy="1251834"/>
      </dsp:txXfrm>
    </dsp:sp>
    <dsp:sp modelId="{4FCBEE9E-7FEA-438B-95F1-68364EB19BF3}">
      <dsp:nvSpPr>
        <dsp:cNvPr id="0" name=""/>
        <dsp:cNvSpPr/>
      </dsp:nvSpPr>
      <dsp:spPr>
        <a:xfrm>
          <a:off x="3076432" y="0"/>
          <a:ext cx="2086391" cy="1251834"/>
        </a:xfrm>
        <a:prstGeom prst="rect">
          <a:avLst/>
        </a:prstGeom>
        <a:solidFill>
          <a:schemeClr val="accent5">
            <a:hueOff val="2001152"/>
            <a:satOff val="1480"/>
            <a:lumOff val="415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" pitchFamily="2" charset="0"/>
            </a:rPr>
            <a:t>Ian fed back that the children across the school showed incredible respect whilst learning – especially of others.</a:t>
          </a:r>
        </a:p>
      </dsp:txBody>
      <dsp:txXfrm>
        <a:off x="3076432" y="0"/>
        <a:ext cx="2086391" cy="1251834"/>
      </dsp:txXfrm>
    </dsp:sp>
    <dsp:sp modelId="{20B1E263-63C8-45DC-8C9F-46E49FF67056}">
      <dsp:nvSpPr>
        <dsp:cNvPr id="0" name=""/>
        <dsp:cNvSpPr/>
      </dsp:nvSpPr>
      <dsp:spPr>
        <a:xfrm>
          <a:off x="3097568" y="1461816"/>
          <a:ext cx="2086391" cy="1251834"/>
        </a:xfrm>
        <a:prstGeom prst="rect">
          <a:avLst/>
        </a:prstGeom>
        <a:solidFill>
          <a:schemeClr val="accent5">
            <a:hueOff val="2501440"/>
            <a:satOff val="1850"/>
            <a:lumOff val="519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" pitchFamily="2" charset="0"/>
            </a:rPr>
            <a:t>‘I have got ideas that others listen to, I didn’t suggest things before but I have at Forest School’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" pitchFamily="2" charset="0"/>
            </a:rPr>
            <a:t>Y6 Pupil</a:t>
          </a:r>
        </a:p>
      </dsp:txBody>
      <dsp:txXfrm>
        <a:off x="3097568" y="1461816"/>
        <a:ext cx="2086391" cy="1251834"/>
      </dsp:txXfrm>
    </dsp:sp>
    <dsp:sp modelId="{17FA74F2-788B-4FC4-8E69-A1F3D63265DE}">
      <dsp:nvSpPr>
        <dsp:cNvPr id="0" name=""/>
        <dsp:cNvSpPr/>
      </dsp:nvSpPr>
      <dsp:spPr>
        <a:xfrm>
          <a:off x="5392598" y="1461816"/>
          <a:ext cx="2086391" cy="1251834"/>
        </a:xfrm>
        <a:prstGeom prst="rect">
          <a:avLst/>
        </a:prstGeom>
        <a:solidFill>
          <a:schemeClr val="accent5">
            <a:hueOff val="3001728"/>
            <a:satOff val="2220"/>
            <a:lumOff val="623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latin typeface="Twinkl" pitchFamily="2" charset="0"/>
            </a:rPr>
            <a:t>Forest School helps me focus in the classroom too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latin typeface="Twinkl" pitchFamily="2" charset="0"/>
            </a:rPr>
            <a:t>Y6</a:t>
          </a:r>
        </a:p>
      </dsp:txBody>
      <dsp:txXfrm>
        <a:off x="5392598" y="1461816"/>
        <a:ext cx="2086391" cy="1251834"/>
      </dsp:txXfrm>
    </dsp:sp>
    <dsp:sp modelId="{C8EAD6DA-F2FD-4D50-B104-694C518EB44B}">
      <dsp:nvSpPr>
        <dsp:cNvPr id="0" name=""/>
        <dsp:cNvSpPr/>
      </dsp:nvSpPr>
      <dsp:spPr>
        <a:xfrm>
          <a:off x="7687629" y="1461816"/>
          <a:ext cx="2086391" cy="1251834"/>
        </a:xfrm>
        <a:prstGeom prst="rect">
          <a:avLst/>
        </a:prstGeom>
        <a:solidFill>
          <a:schemeClr val="accent5">
            <a:hueOff val="3502015"/>
            <a:satOff val="2590"/>
            <a:lumOff val="727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i="0" kern="1200">
              <a:latin typeface="Twinkl" pitchFamily="2" charset="0"/>
            </a:rPr>
            <a:t>‘Forest School has made me more adventurous – in maths I like to go further’ Y6 </a:t>
          </a:r>
        </a:p>
      </dsp:txBody>
      <dsp:txXfrm>
        <a:off x="7687629" y="1461816"/>
        <a:ext cx="2086391" cy="1251834"/>
      </dsp:txXfrm>
    </dsp:sp>
    <dsp:sp modelId="{D5BDD766-3653-4527-BDA3-2130A805990C}">
      <dsp:nvSpPr>
        <dsp:cNvPr id="0" name=""/>
        <dsp:cNvSpPr/>
      </dsp:nvSpPr>
      <dsp:spPr>
        <a:xfrm>
          <a:off x="1950052" y="2922290"/>
          <a:ext cx="2086391" cy="1251834"/>
        </a:xfrm>
        <a:prstGeom prst="rect">
          <a:avLst/>
        </a:prstGeom>
        <a:solidFill>
          <a:schemeClr val="accent5">
            <a:hueOff val="4002303"/>
            <a:satOff val="2960"/>
            <a:lumOff val="831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" pitchFamily="2" charset="0"/>
            </a:rPr>
            <a:t>Our audit showed that only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" pitchFamily="2" charset="0"/>
            </a:rPr>
            <a:t>6% of children think mistakes are not part of learning</a:t>
          </a:r>
          <a:r>
            <a:rPr lang="en-GB" sz="1200" kern="1200" dirty="0"/>
            <a:t>. </a:t>
          </a:r>
        </a:p>
      </dsp:txBody>
      <dsp:txXfrm>
        <a:off x="1950052" y="2922290"/>
        <a:ext cx="2086391" cy="1251834"/>
      </dsp:txXfrm>
    </dsp:sp>
    <dsp:sp modelId="{C2BC8947-CE02-4FBD-BDC6-7A998644DDDB}">
      <dsp:nvSpPr>
        <dsp:cNvPr id="0" name=""/>
        <dsp:cNvSpPr/>
      </dsp:nvSpPr>
      <dsp:spPr>
        <a:xfrm>
          <a:off x="6784659" y="2901259"/>
          <a:ext cx="2086391" cy="1251834"/>
        </a:xfrm>
        <a:prstGeom prst="rect">
          <a:avLst/>
        </a:prstGeom>
        <a:solidFill>
          <a:schemeClr val="accent5">
            <a:hueOff val="4502591"/>
            <a:satOff val="3330"/>
            <a:lumOff val="935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" pitchFamily="2" charset="0"/>
            </a:rPr>
            <a:t>Our audit showed that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" pitchFamily="2" charset="0"/>
            </a:rPr>
            <a:t>45 % would still go to an adult first when they are stuck on a challenge….this is our next step!</a:t>
          </a:r>
        </a:p>
      </dsp:txBody>
      <dsp:txXfrm>
        <a:off x="6784659" y="2901259"/>
        <a:ext cx="2086391" cy="1251834"/>
      </dsp:txXfrm>
    </dsp:sp>
    <dsp:sp modelId="{7D5E49B7-5D5B-46DF-AE2F-262878565D05}">
      <dsp:nvSpPr>
        <dsp:cNvPr id="0" name=""/>
        <dsp:cNvSpPr/>
      </dsp:nvSpPr>
      <dsp:spPr>
        <a:xfrm>
          <a:off x="4372874" y="2923633"/>
          <a:ext cx="2086391" cy="1251834"/>
        </a:xfrm>
        <a:prstGeom prst="rect">
          <a:avLst/>
        </a:prstGeom>
        <a:solidFill>
          <a:schemeClr val="accent5">
            <a:hueOff val="5002879"/>
            <a:satOff val="3700"/>
            <a:lumOff val="1039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" pitchFamily="2" charset="0"/>
            </a:rPr>
            <a:t>Our audit showed that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" pitchFamily="2" charset="0"/>
            </a:rPr>
            <a:t>70% liked to be given ‘tricky’ </a:t>
          </a:r>
          <a:r>
            <a:rPr lang="en-GB" sz="1200" kern="1200">
              <a:latin typeface="Twinkl" pitchFamily="2" charset="0"/>
            </a:rPr>
            <a:t>learning – sometimes. </a:t>
          </a:r>
          <a:endParaRPr lang="en-GB" sz="1200" kern="1200" dirty="0">
            <a:latin typeface="Twinkl" pitchFamily="2" charset="0"/>
          </a:endParaRP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kern="1200" dirty="0">
            <a:latin typeface="Twinkl" pitchFamily="2" charset="0"/>
          </a:endParaRP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kern="1200" dirty="0">
            <a:latin typeface="Twinkl" pitchFamily="2" charset="0"/>
          </a:endParaRPr>
        </a:p>
      </dsp:txBody>
      <dsp:txXfrm>
        <a:off x="4372874" y="2923633"/>
        <a:ext cx="2086391" cy="125183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868E39-7ABB-486C-A0CA-007369B25650}">
      <dsp:nvSpPr>
        <dsp:cNvPr id="0" name=""/>
        <dsp:cNvSpPr/>
      </dsp:nvSpPr>
      <dsp:spPr>
        <a:xfrm>
          <a:off x="0" y="0"/>
          <a:ext cx="2530687" cy="151841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>
              <a:latin typeface="Twinkl" pitchFamily="2" charset="0"/>
            </a:rPr>
            <a:t>Brain cells are called neurons.</a:t>
          </a:r>
        </a:p>
      </dsp:txBody>
      <dsp:txXfrm>
        <a:off x="0" y="0"/>
        <a:ext cx="2530687" cy="1518412"/>
      </dsp:txXfrm>
    </dsp:sp>
    <dsp:sp modelId="{E55BE748-FA0E-47D0-A9EE-282470E44C1F}">
      <dsp:nvSpPr>
        <dsp:cNvPr id="0" name=""/>
        <dsp:cNvSpPr/>
      </dsp:nvSpPr>
      <dsp:spPr>
        <a:xfrm>
          <a:off x="2784405" y="39226"/>
          <a:ext cx="2530687" cy="151841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Twinkl" pitchFamily="2" charset="0"/>
            </a:rPr>
            <a:t>A baby is born with 86 billion neurons, but it is only a ¼ of the size of an adult brain. </a:t>
          </a:r>
        </a:p>
      </dsp:txBody>
      <dsp:txXfrm>
        <a:off x="2784405" y="39226"/>
        <a:ext cx="2530687" cy="1518412"/>
      </dsp:txXfrm>
    </dsp:sp>
    <dsp:sp modelId="{671A31F2-0FC4-4D48-9898-A4D91C20C147}">
      <dsp:nvSpPr>
        <dsp:cNvPr id="0" name=""/>
        <dsp:cNvSpPr/>
      </dsp:nvSpPr>
      <dsp:spPr>
        <a:xfrm>
          <a:off x="316845" y="1810707"/>
          <a:ext cx="4682050" cy="151841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>
              <a:latin typeface="Twinkl" pitchFamily="2" charset="0"/>
            </a:rPr>
            <a:t>As we develop and learn, the neurons can create pathways – synapses. </a:t>
          </a:r>
        </a:p>
      </dsp:txBody>
      <dsp:txXfrm>
        <a:off x="316845" y="1810707"/>
        <a:ext cx="4682050" cy="151841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D3FF6E-F082-433F-9082-2FBDF962FD04}">
      <dsp:nvSpPr>
        <dsp:cNvPr id="0" name=""/>
        <dsp:cNvSpPr/>
      </dsp:nvSpPr>
      <dsp:spPr>
        <a:xfrm>
          <a:off x="0" y="2038"/>
          <a:ext cx="10576558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8A0100F-CFB7-4890-9B95-D681957183C6}">
      <dsp:nvSpPr>
        <dsp:cNvPr id="0" name=""/>
        <dsp:cNvSpPr/>
      </dsp:nvSpPr>
      <dsp:spPr>
        <a:xfrm>
          <a:off x="0" y="0"/>
          <a:ext cx="10576558" cy="6952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000" b="1" kern="1200" dirty="0">
              <a:solidFill>
                <a:srgbClr val="FF0000"/>
              </a:solidFill>
              <a:latin typeface="Twinkl" pitchFamily="2" charset="0"/>
            </a:rPr>
            <a:t>Language to avoid……….</a:t>
          </a:r>
          <a:endParaRPr lang="en-US" sz="4000" kern="1200" dirty="0">
            <a:solidFill>
              <a:srgbClr val="FF0000"/>
            </a:solidFill>
            <a:latin typeface="Twinkl" pitchFamily="2" charset="0"/>
          </a:endParaRPr>
        </a:p>
      </dsp:txBody>
      <dsp:txXfrm>
        <a:off x="0" y="0"/>
        <a:ext cx="10576558" cy="695231"/>
      </dsp:txXfrm>
    </dsp:sp>
    <dsp:sp modelId="{F2CB2397-3DD1-4234-8F84-A6FBA2CE627C}">
      <dsp:nvSpPr>
        <dsp:cNvPr id="0" name=""/>
        <dsp:cNvSpPr/>
      </dsp:nvSpPr>
      <dsp:spPr>
        <a:xfrm>
          <a:off x="0" y="697270"/>
          <a:ext cx="10576558" cy="0"/>
        </a:xfrm>
        <a:prstGeom prst="line">
          <a:avLst/>
        </a:prstGeom>
        <a:solidFill>
          <a:schemeClr val="accent2">
            <a:hueOff val="505987"/>
            <a:satOff val="-9572"/>
            <a:lumOff val="-667"/>
            <a:alphaOff val="0"/>
          </a:schemeClr>
        </a:solidFill>
        <a:ln w="15875" cap="flat" cmpd="sng" algn="ctr">
          <a:solidFill>
            <a:schemeClr val="accent2">
              <a:hueOff val="505987"/>
              <a:satOff val="-9572"/>
              <a:lumOff val="-66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AD92B97-F8A9-4CF6-B06C-CEBE6B075388}">
      <dsp:nvSpPr>
        <dsp:cNvPr id="0" name=""/>
        <dsp:cNvSpPr/>
      </dsp:nvSpPr>
      <dsp:spPr>
        <a:xfrm>
          <a:off x="0" y="697270"/>
          <a:ext cx="10576558" cy="6952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>
              <a:latin typeface="Twinkl" pitchFamily="2" charset="0"/>
            </a:rPr>
            <a:t>You’re so clever at… You’re so intelligent at…</a:t>
          </a:r>
          <a:endParaRPr lang="en-US" sz="1900" kern="1200">
            <a:latin typeface="Twinkl" pitchFamily="2" charset="0"/>
          </a:endParaRPr>
        </a:p>
      </dsp:txBody>
      <dsp:txXfrm>
        <a:off x="0" y="697270"/>
        <a:ext cx="10576558" cy="695231"/>
      </dsp:txXfrm>
    </dsp:sp>
    <dsp:sp modelId="{9CF75648-42C1-41F3-88AB-6EDC69C6BA50}">
      <dsp:nvSpPr>
        <dsp:cNvPr id="0" name=""/>
        <dsp:cNvSpPr/>
      </dsp:nvSpPr>
      <dsp:spPr>
        <a:xfrm>
          <a:off x="0" y="1392502"/>
          <a:ext cx="10576558" cy="0"/>
        </a:xfrm>
        <a:prstGeom prst="line">
          <a:avLst/>
        </a:prstGeom>
        <a:solidFill>
          <a:schemeClr val="accent2">
            <a:hueOff val="1011974"/>
            <a:satOff val="-19145"/>
            <a:lumOff val="-1334"/>
            <a:alphaOff val="0"/>
          </a:schemeClr>
        </a:solidFill>
        <a:ln w="15875" cap="flat" cmpd="sng" algn="ctr">
          <a:solidFill>
            <a:schemeClr val="accent2">
              <a:hueOff val="1011974"/>
              <a:satOff val="-19145"/>
              <a:lumOff val="-133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933CEBD-0295-4E24-BB19-22DFD164D454}">
      <dsp:nvSpPr>
        <dsp:cNvPr id="0" name=""/>
        <dsp:cNvSpPr/>
      </dsp:nvSpPr>
      <dsp:spPr>
        <a:xfrm>
          <a:off x="0" y="1392502"/>
          <a:ext cx="10576558" cy="6952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>
              <a:latin typeface="Twinkl" pitchFamily="2" charset="0"/>
            </a:rPr>
            <a:t>You’re lucky, you’re gifted at...and it’s so easy for you to…</a:t>
          </a:r>
          <a:endParaRPr lang="en-US" sz="1900" kern="1200">
            <a:latin typeface="Twinkl" pitchFamily="2" charset="0"/>
          </a:endParaRPr>
        </a:p>
      </dsp:txBody>
      <dsp:txXfrm>
        <a:off x="0" y="1392502"/>
        <a:ext cx="10576558" cy="695231"/>
      </dsp:txXfrm>
    </dsp:sp>
    <dsp:sp modelId="{598EA94E-372E-45DC-B060-A1DAB3FFF0BC}">
      <dsp:nvSpPr>
        <dsp:cNvPr id="0" name=""/>
        <dsp:cNvSpPr/>
      </dsp:nvSpPr>
      <dsp:spPr>
        <a:xfrm>
          <a:off x="0" y="2087734"/>
          <a:ext cx="10576558" cy="0"/>
        </a:xfrm>
        <a:prstGeom prst="line">
          <a:avLst/>
        </a:prstGeom>
        <a:solidFill>
          <a:schemeClr val="accent2">
            <a:hueOff val="1517960"/>
            <a:satOff val="-28717"/>
            <a:lumOff val="-2000"/>
            <a:alphaOff val="0"/>
          </a:schemeClr>
        </a:solidFill>
        <a:ln w="15875" cap="flat" cmpd="sng" algn="ctr">
          <a:solidFill>
            <a:schemeClr val="accent2">
              <a:hueOff val="1517960"/>
              <a:satOff val="-28717"/>
              <a:lumOff val="-200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6A26E66-AF35-43CE-849F-FBCA6C7D05D9}">
      <dsp:nvSpPr>
        <dsp:cNvPr id="0" name=""/>
        <dsp:cNvSpPr/>
      </dsp:nvSpPr>
      <dsp:spPr>
        <a:xfrm>
          <a:off x="0" y="2087734"/>
          <a:ext cx="10576558" cy="6952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>
              <a:latin typeface="Twinkl" pitchFamily="2" charset="0"/>
            </a:rPr>
            <a:t>Don’t worry about your score, did you get more than x child?</a:t>
          </a:r>
          <a:endParaRPr lang="en-US" sz="1900" kern="1200">
            <a:latin typeface="Twinkl" pitchFamily="2" charset="0"/>
          </a:endParaRPr>
        </a:p>
      </dsp:txBody>
      <dsp:txXfrm>
        <a:off x="0" y="2087734"/>
        <a:ext cx="10576558" cy="695231"/>
      </dsp:txXfrm>
    </dsp:sp>
    <dsp:sp modelId="{3A08B4FE-BE50-453D-855B-F8E62A8C96A3}">
      <dsp:nvSpPr>
        <dsp:cNvPr id="0" name=""/>
        <dsp:cNvSpPr/>
      </dsp:nvSpPr>
      <dsp:spPr>
        <a:xfrm>
          <a:off x="0" y="2782965"/>
          <a:ext cx="10576558" cy="0"/>
        </a:xfrm>
        <a:prstGeom prst="line">
          <a:avLst/>
        </a:prstGeom>
        <a:solidFill>
          <a:schemeClr val="accent2">
            <a:hueOff val="2023947"/>
            <a:satOff val="-38290"/>
            <a:lumOff val="-2667"/>
            <a:alphaOff val="0"/>
          </a:schemeClr>
        </a:solidFill>
        <a:ln w="15875" cap="flat" cmpd="sng" algn="ctr">
          <a:solidFill>
            <a:schemeClr val="accent2">
              <a:hueOff val="2023947"/>
              <a:satOff val="-38290"/>
              <a:lumOff val="-266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1BABD5D-55D8-47C5-9FA6-74B81640DBA2}">
      <dsp:nvSpPr>
        <dsp:cNvPr id="0" name=""/>
        <dsp:cNvSpPr/>
      </dsp:nvSpPr>
      <dsp:spPr>
        <a:xfrm>
          <a:off x="0" y="2782965"/>
          <a:ext cx="10576558" cy="6952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>
              <a:latin typeface="Twinkl" pitchFamily="2" charset="0"/>
            </a:rPr>
            <a:t>Ah...you made a mistake, how many times have we told you to get it right first time/ focus more?</a:t>
          </a:r>
          <a:endParaRPr lang="en-US" sz="1900" kern="1200">
            <a:latin typeface="Twinkl" pitchFamily="2" charset="0"/>
          </a:endParaRPr>
        </a:p>
      </dsp:txBody>
      <dsp:txXfrm>
        <a:off x="0" y="2782965"/>
        <a:ext cx="10576558" cy="695231"/>
      </dsp:txXfrm>
    </dsp:sp>
    <dsp:sp modelId="{A7CC055E-7FCC-423A-958B-B394B833EB12}">
      <dsp:nvSpPr>
        <dsp:cNvPr id="0" name=""/>
        <dsp:cNvSpPr/>
      </dsp:nvSpPr>
      <dsp:spPr>
        <a:xfrm>
          <a:off x="0" y="3478197"/>
          <a:ext cx="10576558" cy="0"/>
        </a:xfrm>
        <a:prstGeom prst="line">
          <a:avLst/>
        </a:prstGeom>
        <a:solidFill>
          <a:schemeClr val="accent2">
            <a:hueOff val="2529934"/>
            <a:satOff val="-47862"/>
            <a:lumOff val="-3334"/>
            <a:alphaOff val="0"/>
          </a:schemeClr>
        </a:solidFill>
        <a:ln w="15875" cap="flat" cmpd="sng" algn="ctr">
          <a:solidFill>
            <a:schemeClr val="accent2">
              <a:hueOff val="2529934"/>
              <a:satOff val="-47862"/>
              <a:lumOff val="-333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565F13C-F884-4E30-8364-FB373F91E25E}">
      <dsp:nvSpPr>
        <dsp:cNvPr id="0" name=""/>
        <dsp:cNvSpPr/>
      </dsp:nvSpPr>
      <dsp:spPr>
        <a:xfrm>
          <a:off x="0" y="3478197"/>
          <a:ext cx="10576558" cy="6952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>
              <a:latin typeface="Twinkl" pitchFamily="2" charset="0"/>
            </a:rPr>
            <a:t>Your brother found maths* easy …you are better at English!</a:t>
          </a:r>
          <a:endParaRPr lang="en-US" sz="1900" kern="1200">
            <a:latin typeface="Twinkl" pitchFamily="2" charset="0"/>
          </a:endParaRPr>
        </a:p>
      </dsp:txBody>
      <dsp:txXfrm>
        <a:off x="0" y="3478197"/>
        <a:ext cx="10576558" cy="69523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63A4D5-2988-4EA9-B749-88D2458CA12E}">
      <dsp:nvSpPr>
        <dsp:cNvPr id="0" name=""/>
        <dsp:cNvSpPr/>
      </dsp:nvSpPr>
      <dsp:spPr>
        <a:xfrm>
          <a:off x="0" y="2481"/>
          <a:ext cx="1095511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6D4667B-58E4-4A68-ACB5-2CB6FFBD03C2}">
      <dsp:nvSpPr>
        <dsp:cNvPr id="0" name=""/>
        <dsp:cNvSpPr/>
      </dsp:nvSpPr>
      <dsp:spPr>
        <a:xfrm>
          <a:off x="0" y="2481"/>
          <a:ext cx="10955110" cy="8462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000" b="1" kern="1200" dirty="0">
              <a:solidFill>
                <a:srgbClr val="00B050"/>
              </a:solidFill>
              <a:latin typeface="Twinkl" pitchFamily="2" charset="0"/>
            </a:rPr>
            <a:t>Language to use plenty of….</a:t>
          </a:r>
          <a:endParaRPr lang="en-US" sz="4000" kern="1200" dirty="0">
            <a:solidFill>
              <a:srgbClr val="00B050"/>
            </a:solidFill>
            <a:latin typeface="Twinkl" pitchFamily="2" charset="0"/>
          </a:endParaRPr>
        </a:p>
      </dsp:txBody>
      <dsp:txXfrm>
        <a:off x="0" y="2481"/>
        <a:ext cx="10955110" cy="846233"/>
      </dsp:txXfrm>
    </dsp:sp>
    <dsp:sp modelId="{9C41CBA2-E1C2-4ACE-8C07-21AD6B63335B}">
      <dsp:nvSpPr>
        <dsp:cNvPr id="0" name=""/>
        <dsp:cNvSpPr/>
      </dsp:nvSpPr>
      <dsp:spPr>
        <a:xfrm>
          <a:off x="0" y="848714"/>
          <a:ext cx="10955110" cy="0"/>
        </a:xfrm>
        <a:prstGeom prst="line">
          <a:avLst/>
        </a:prstGeom>
        <a:solidFill>
          <a:schemeClr val="accent2">
            <a:hueOff val="505987"/>
            <a:satOff val="-9572"/>
            <a:lumOff val="-667"/>
            <a:alphaOff val="0"/>
          </a:schemeClr>
        </a:solidFill>
        <a:ln w="15875" cap="flat" cmpd="sng" algn="ctr">
          <a:solidFill>
            <a:schemeClr val="accent2">
              <a:hueOff val="505987"/>
              <a:satOff val="-9572"/>
              <a:lumOff val="-66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A93580D-FBF6-45CF-9977-0810F377D5DE}">
      <dsp:nvSpPr>
        <dsp:cNvPr id="0" name=""/>
        <dsp:cNvSpPr/>
      </dsp:nvSpPr>
      <dsp:spPr>
        <a:xfrm>
          <a:off x="0" y="848714"/>
          <a:ext cx="10955110" cy="8462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b="1" kern="1200" dirty="0">
              <a:latin typeface="Twinkl" pitchFamily="2" charset="0"/>
            </a:rPr>
            <a:t>I’ve noticed the effort you’re putting into…</a:t>
          </a:r>
          <a:endParaRPr lang="en-US" sz="2600" kern="1200" dirty="0">
            <a:latin typeface="Twinkl" pitchFamily="2" charset="0"/>
          </a:endParaRPr>
        </a:p>
      </dsp:txBody>
      <dsp:txXfrm>
        <a:off x="0" y="848714"/>
        <a:ext cx="10955110" cy="846233"/>
      </dsp:txXfrm>
    </dsp:sp>
    <dsp:sp modelId="{424AC8B8-E148-4477-9D3D-3BCCAD8E1342}">
      <dsp:nvSpPr>
        <dsp:cNvPr id="0" name=""/>
        <dsp:cNvSpPr/>
      </dsp:nvSpPr>
      <dsp:spPr>
        <a:xfrm>
          <a:off x="0" y="1694947"/>
          <a:ext cx="10955110" cy="0"/>
        </a:xfrm>
        <a:prstGeom prst="line">
          <a:avLst/>
        </a:prstGeom>
        <a:solidFill>
          <a:schemeClr val="accent2">
            <a:hueOff val="1011974"/>
            <a:satOff val="-19145"/>
            <a:lumOff val="-1334"/>
            <a:alphaOff val="0"/>
          </a:schemeClr>
        </a:solidFill>
        <a:ln w="15875" cap="flat" cmpd="sng" algn="ctr">
          <a:solidFill>
            <a:schemeClr val="accent2">
              <a:hueOff val="1011974"/>
              <a:satOff val="-19145"/>
              <a:lumOff val="-133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F783E446-88D3-4F7E-8CE2-332070B6868A}">
      <dsp:nvSpPr>
        <dsp:cNvPr id="0" name=""/>
        <dsp:cNvSpPr/>
      </dsp:nvSpPr>
      <dsp:spPr>
        <a:xfrm>
          <a:off x="0" y="1694947"/>
          <a:ext cx="10955110" cy="8462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b="1" kern="1200" dirty="0">
              <a:latin typeface="Twinkl" pitchFamily="2" charset="0"/>
            </a:rPr>
            <a:t>All of your hard work and practise is resulting in progress in…</a:t>
          </a:r>
          <a:endParaRPr lang="en-US" sz="2600" kern="1200" dirty="0">
            <a:latin typeface="Twinkl" pitchFamily="2" charset="0"/>
          </a:endParaRPr>
        </a:p>
      </dsp:txBody>
      <dsp:txXfrm>
        <a:off x="0" y="1694947"/>
        <a:ext cx="10955110" cy="846233"/>
      </dsp:txXfrm>
    </dsp:sp>
    <dsp:sp modelId="{49428BB5-34A9-4F00-A4C1-66F80A46EFB0}">
      <dsp:nvSpPr>
        <dsp:cNvPr id="0" name=""/>
        <dsp:cNvSpPr/>
      </dsp:nvSpPr>
      <dsp:spPr>
        <a:xfrm>
          <a:off x="0" y="2541181"/>
          <a:ext cx="10955110" cy="0"/>
        </a:xfrm>
        <a:prstGeom prst="line">
          <a:avLst/>
        </a:prstGeom>
        <a:solidFill>
          <a:schemeClr val="accent2">
            <a:hueOff val="1517960"/>
            <a:satOff val="-28717"/>
            <a:lumOff val="-2000"/>
            <a:alphaOff val="0"/>
          </a:schemeClr>
        </a:solidFill>
        <a:ln w="15875" cap="flat" cmpd="sng" algn="ctr">
          <a:solidFill>
            <a:schemeClr val="accent2">
              <a:hueOff val="1517960"/>
              <a:satOff val="-28717"/>
              <a:lumOff val="-200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FC8C681E-E7BD-4018-8A71-97523F73A65E}">
      <dsp:nvSpPr>
        <dsp:cNvPr id="0" name=""/>
        <dsp:cNvSpPr/>
      </dsp:nvSpPr>
      <dsp:spPr>
        <a:xfrm>
          <a:off x="0" y="2541181"/>
          <a:ext cx="10955110" cy="8462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b="1" kern="1200" dirty="0">
              <a:latin typeface="Twinkl" pitchFamily="2" charset="0"/>
            </a:rPr>
            <a:t>I’m proud of how committed you have been to learning…</a:t>
          </a:r>
          <a:endParaRPr lang="en-US" sz="2600" kern="1200" dirty="0">
            <a:latin typeface="Twinkl" pitchFamily="2" charset="0"/>
          </a:endParaRPr>
        </a:p>
      </dsp:txBody>
      <dsp:txXfrm>
        <a:off x="0" y="2541181"/>
        <a:ext cx="10955110" cy="846233"/>
      </dsp:txXfrm>
    </dsp:sp>
    <dsp:sp modelId="{58E7E83E-C882-4D64-8E16-4C28D133D826}">
      <dsp:nvSpPr>
        <dsp:cNvPr id="0" name=""/>
        <dsp:cNvSpPr/>
      </dsp:nvSpPr>
      <dsp:spPr>
        <a:xfrm>
          <a:off x="0" y="3387414"/>
          <a:ext cx="10955110" cy="0"/>
        </a:xfrm>
        <a:prstGeom prst="line">
          <a:avLst/>
        </a:prstGeom>
        <a:solidFill>
          <a:schemeClr val="accent2">
            <a:hueOff val="2023947"/>
            <a:satOff val="-38290"/>
            <a:lumOff val="-2667"/>
            <a:alphaOff val="0"/>
          </a:schemeClr>
        </a:solidFill>
        <a:ln w="15875" cap="flat" cmpd="sng" algn="ctr">
          <a:solidFill>
            <a:schemeClr val="accent2">
              <a:hueOff val="2023947"/>
              <a:satOff val="-38290"/>
              <a:lumOff val="-266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9907A582-4EE2-4421-BF7F-3C8A14DBB225}">
      <dsp:nvSpPr>
        <dsp:cNvPr id="0" name=""/>
        <dsp:cNvSpPr/>
      </dsp:nvSpPr>
      <dsp:spPr>
        <a:xfrm>
          <a:off x="0" y="3387414"/>
          <a:ext cx="10955110" cy="8462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b="1" kern="1200" dirty="0">
              <a:latin typeface="Twinkl" pitchFamily="2" charset="0"/>
            </a:rPr>
            <a:t>Are you clear what you need to do to improve your learning next time?</a:t>
          </a:r>
          <a:endParaRPr lang="en-US" sz="2600" kern="1200" dirty="0">
            <a:latin typeface="Twinkl" pitchFamily="2" charset="0"/>
          </a:endParaRPr>
        </a:p>
      </dsp:txBody>
      <dsp:txXfrm>
        <a:off x="0" y="3387414"/>
        <a:ext cx="10955110" cy="846233"/>
      </dsp:txXfrm>
    </dsp:sp>
    <dsp:sp modelId="{0E21135B-BCD5-4896-912A-B6E7BE134081}">
      <dsp:nvSpPr>
        <dsp:cNvPr id="0" name=""/>
        <dsp:cNvSpPr/>
      </dsp:nvSpPr>
      <dsp:spPr>
        <a:xfrm>
          <a:off x="0" y="4233647"/>
          <a:ext cx="10955110" cy="0"/>
        </a:xfrm>
        <a:prstGeom prst="line">
          <a:avLst/>
        </a:prstGeom>
        <a:solidFill>
          <a:schemeClr val="accent2">
            <a:hueOff val="2529934"/>
            <a:satOff val="-47862"/>
            <a:lumOff val="-3334"/>
            <a:alphaOff val="0"/>
          </a:schemeClr>
        </a:solidFill>
        <a:ln w="15875" cap="flat" cmpd="sng" algn="ctr">
          <a:solidFill>
            <a:schemeClr val="accent2">
              <a:hueOff val="2529934"/>
              <a:satOff val="-47862"/>
              <a:lumOff val="-333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3194F60-1D49-4877-8A86-D080F400847F}">
      <dsp:nvSpPr>
        <dsp:cNvPr id="0" name=""/>
        <dsp:cNvSpPr/>
      </dsp:nvSpPr>
      <dsp:spPr>
        <a:xfrm>
          <a:off x="0" y="4233647"/>
          <a:ext cx="10955110" cy="8462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b="1" kern="1200" dirty="0">
              <a:latin typeface="Twinkl" pitchFamily="2" charset="0"/>
            </a:rPr>
            <a:t>You made a mistake that OK.  You can learn from it</a:t>
          </a:r>
          <a:endParaRPr lang="en-US" sz="2600" kern="1200" dirty="0">
            <a:latin typeface="Twinkl" pitchFamily="2" charset="0"/>
          </a:endParaRPr>
        </a:p>
      </dsp:txBody>
      <dsp:txXfrm>
        <a:off x="0" y="4233647"/>
        <a:ext cx="10955110" cy="84623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0DBA9C-5654-4A08-B74B-AE258C4D3FC1}">
      <dsp:nvSpPr>
        <dsp:cNvPr id="0" name=""/>
        <dsp:cNvSpPr/>
      </dsp:nvSpPr>
      <dsp:spPr>
        <a:xfrm>
          <a:off x="2281833" y="681459"/>
          <a:ext cx="49414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94145" y="45720"/>
              </a:lnTo>
            </a:path>
          </a:pathLst>
        </a:custGeom>
        <a:noFill/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515787" y="724556"/>
        <a:ext cx="26237" cy="5247"/>
      </dsp:txXfrm>
    </dsp:sp>
    <dsp:sp modelId="{D560AF93-784E-4E9E-9477-4C0864C37B94}">
      <dsp:nvSpPr>
        <dsp:cNvPr id="0" name=""/>
        <dsp:cNvSpPr/>
      </dsp:nvSpPr>
      <dsp:spPr>
        <a:xfrm>
          <a:off x="2129" y="42728"/>
          <a:ext cx="2281503" cy="1368902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1796" tIns="117349" rIns="111796" bIns="117349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Supporting Growth Mindset</a:t>
          </a:r>
          <a:endParaRPr lang="en-US" sz="1400" kern="1200"/>
        </a:p>
      </dsp:txBody>
      <dsp:txXfrm>
        <a:off x="2129" y="42728"/>
        <a:ext cx="2281503" cy="1368902"/>
      </dsp:txXfrm>
    </dsp:sp>
    <dsp:sp modelId="{711DCE77-5703-4A66-8FF8-CE5ED19653A1}">
      <dsp:nvSpPr>
        <dsp:cNvPr id="0" name=""/>
        <dsp:cNvSpPr/>
      </dsp:nvSpPr>
      <dsp:spPr>
        <a:xfrm>
          <a:off x="5088083" y="681459"/>
          <a:ext cx="49414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94145" y="45720"/>
              </a:lnTo>
            </a:path>
          </a:pathLst>
        </a:custGeom>
        <a:noFill/>
        <a:ln w="9525" cap="flat" cmpd="sng" algn="ctr">
          <a:solidFill>
            <a:schemeClr val="accent5">
              <a:hueOff val="555875"/>
              <a:satOff val="411"/>
              <a:lumOff val="1155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322037" y="724556"/>
        <a:ext cx="26237" cy="5247"/>
      </dsp:txXfrm>
    </dsp:sp>
    <dsp:sp modelId="{A8F01A8F-9136-40A6-805B-6E13C3223EE9}">
      <dsp:nvSpPr>
        <dsp:cNvPr id="0" name=""/>
        <dsp:cNvSpPr/>
      </dsp:nvSpPr>
      <dsp:spPr>
        <a:xfrm>
          <a:off x="2808379" y="42728"/>
          <a:ext cx="2281503" cy="1368902"/>
        </a:xfrm>
        <a:prstGeom prst="rect">
          <a:avLst/>
        </a:prstGeom>
        <a:solidFill>
          <a:schemeClr val="accent5">
            <a:hueOff val="500288"/>
            <a:satOff val="370"/>
            <a:lumOff val="1039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1796" tIns="117349" rIns="111796" bIns="117349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Embrace mistakes – yours included! What can you learn from a situation – share that with your child.</a:t>
          </a:r>
          <a:endParaRPr lang="en-US" sz="1400" kern="1200"/>
        </a:p>
      </dsp:txBody>
      <dsp:txXfrm>
        <a:off x="2808379" y="42728"/>
        <a:ext cx="2281503" cy="1368902"/>
      </dsp:txXfrm>
    </dsp:sp>
    <dsp:sp modelId="{311FFC97-CD86-4A5D-A9EE-71C3D7E2B3A9}">
      <dsp:nvSpPr>
        <dsp:cNvPr id="0" name=""/>
        <dsp:cNvSpPr/>
      </dsp:nvSpPr>
      <dsp:spPr>
        <a:xfrm>
          <a:off x="7894332" y="681459"/>
          <a:ext cx="49414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94145" y="45720"/>
              </a:lnTo>
            </a:path>
          </a:pathLst>
        </a:custGeom>
        <a:noFill/>
        <a:ln w="9525" cap="flat" cmpd="sng" algn="ctr">
          <a:solidFill>
            <a:schemeClr val="accent5">
              <a:hueOff val="1111751"/>
              <a:satOff val="822"/>
              <a:lumOff val="2309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8128286" y="724556"/>
        <a:ext cx="26237" cy="5247"/>
      </dsp:txXfrm>
    </dsp:sp>
    <dsp:sp modelId="{29E3579A-C46A-4900-910E-26D4C91C67B7}">
      <dsp:nvSpPr>
        <dsp:cNvPr id="0" name=""/>
        <dsp:cNvSpPr/>
      </dsp:nvSpPr>
      <dsp:spPr>
        <a:xfrm>
          <a:off x="5614628" y="42728"/>
          <a:ext cx="2281503" cy="1368902"/>
        </a:xfrm>
        <a:prstGeom prst="rect">
          <a:avLst/>
        </a:prstGeom>
        <a:solidFill>
          <a:schemeClr val="accent5">
            <a:hueOff val="1000576"/>
            <a:satOff val="740"/>
            <a:lumOff val="2078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1796" tIns="117349" rIns="111796" bIns="117349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Check your own mindset: ‘ I was not good at maths so they won’t be either’.</a:t>
          </a:r>
          <a:endParaRPr lang="en-US" sz="1400" kern="1200" dirty="0"/>
        </a:p>
      </dsp:txBody>
      <dsp:txXfrm>
        <a:off x="5614628" y="42728"/>
        <a:ext cx="2281503" cy="1368902"/>
      </dsp:txXfrm>
    </dsp:sp>
    <dsp:sp modelId="{D8ABAC64-3F3C-481D-B4E3-AE6ED9B81923}">
      <dsp:nvSpPr>
        <dsp:cNvPr id="0" name=""/>
        <dsp:cNvSpPr/>
      </dsp:nvSpPr>
      <dsp:spPr>
        <a:xfrm>
          <a:off x="1142881" y="1409831"/>
          <a:ext cx="8418748" cy="494145"/>
        </a:xfrm>
        <a:custGeom>
          <a:avLst/>
          <a:gdLst/>
          <a:ahLst/>
          <a:cxnLst/>
          <a:rect l="0" t="0" r="0" b="0"/>
          <a:pathLst>
            <a:path>
              <a:moveTo>
                <a:pt x="8418748" y="0"/>
              </a:moveTo>
              <a:lnTo>
                <a:pt x="8418748" y="264172"/>
              </a:lnTo>
              <a:lnTo>
                <a:pt x="0" y="264172"/>
              </a:lnTo>
              <a:lnTo>
                <a:pt x="0" y="494145"/>
              </a:lnTo>
            </a:path>
          </a:pathLst>
        </a:custGeom>
        <a:noFill/>
        <a:ln w="9525" cap="flat" cmpd="sng" algn="ctr">
          <a:solidFill>
            <a:schemeClr val="accent5">
              <a:hueOff val="1667626"/>
              <a:satOff val="1233"/>
              <a:lumOff val="3464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141378" y="1654280"/>
        <a:ext cx="421754" cy="5247"/>
      </dsp:txXfrm>
    </dsp:sp>
    <dsp:sp modelId="{066591A9-2E83-4FF9-B677-5F74E65D7A84}">
      <dsp:nvSpPr>
        <dsp:cNvPr id="0" name=""/>
        <dsp:cNvSpPr/>
      </dsp:nvSpPr>
      <dsp:spPr>
        <a:xfrm>
          <a:off x="8420878" y="42728"/>
          <a:ext cx="2281503" cy="1368902"/>
        </a:xfrm>
        <a:prstGeom prst="rect">
          <a:avLst/>
        </a:prstGeom>
        <a:solidFill>
          <a:schemeClr val="accent5">
            <a:hueOff val="1500864"/>
            <a:satOff val="1110"/>
            <a:lumOff val="3117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1796" tIns="117349" rIns="111796" bIns="117349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Don’t steam roller the tricky bits of life – children’s brains grow because of ALL experiences</a:t>
          </a:r>
          <a:endParaRPr lang="en-US" sz="1400" kern="1200"/>
        </a:p>
      </dsp:txBody>
      <dsp:txXfrm>
        <a:off x="8420878" y="42728"/>
        <a:ext cx="2281503" cy="1368902"/>
      </dsp:txXfrm>
    </dsp:sp>
    <dsp:sp modelId="{B51C137F-D517-40F5-99C5-3F6C52454842}">
      <dsp:nvSpPr>
        <dsp:cNvPr id="0" name=""/>
        <dsp:cNvSpPr/>
      </dsp:nvSpPr>
      <dsp:spPr>
        <a:xfrm>
          <a:off x="2281833" y="2575108"/>
          <a:ext cx="49414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94145" y="45720"/>
              </a:lnTo>
            </a:path>
          </a:pathLst>
        </a:custGeom>
        <a:noFill/>
        <a:ln w="9525" cap="flat" cmpd="sng" algn="ctr">
          <a:solidFill>
            <a:schemeClr val="accent5">
              <a:hueOff val="2223502"/>
              <a:satOff val="1644"/>
              <a:lumOff val="4618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515787" y="2618204"/>
        <a:ext cx="26237" cy="5247"/>
      </dsp:txXfrm>
    </dsp:sp>
    <dsp:sp modelId="{27B6FCDF-FA4B-4AF2-81FF-3FCE7C3764B8}">
      <dsp:nvSpPr>
        <dsp:cNvPr id="0" name=""/>
        <dsp:cNvSpPr/>
      </dsp:nvSpPr>
      <dsp:spPr>
        <a:xfrm>
          <a:off x="2129" y="1936376"/>
          <a:ext cx="2281503" cy="1368902"/>
        </a:xfrm>
        <a:prstGeom prst="rect">
          <a:avLst/>
        </a:prstGeom>
        <a:solidFill>
          <a:schemeClr val="accent5">
            <a:hueOff val="2001152"/>
            <a:satOff val="1480"/>
            <a:lumOff val="4156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1796" tIns="117349" rIns="111796" bIns="117349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Be mindful of looking through your own ‘lens’ at a child’s world’, when they meet experiences for the first time </a:t>
          </a:r>
          <a:endParaRPr lang="en-US" sz="1400" kern="1200"/>
        </a:p>
      </dsp:txBody>
      <dsp:txXfrm>
        <a:off x="2129" y="1936376"/>
        <a:ext cx="2281503" cy="1368902"/>
      </dsp:txXfrm>
    </dsp:sp>
    <dsp:sp modelId="{D702442C-D0BD-4150-8388-7682A6FD01E3}">
      <dsp:nvSpPr>
        <dsp:cNvPr id="0" name=""/>
        <dsp:cNvSpPr/>
      </dsp:nvSpPr>
      <dsp:spPr>
        <a:xfrm>
          <a:off x="5088083" y="2575108"/>
          <a:ext cx="49414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94145" y="45720"/>
              </a:lnTo>
            </a:path>
          </a:pathLst>
        </a:custGeom>
        <a:noFill/>
        <a:ln w="9525" cap="flat" cmpd="sng" algn="ctr">
          <a:solidFill>
            <a:schemeClr val="accent5">
              <a:hueOff val="2779377"/>
              <a:satOff val="2056"/>
              <a:lumOff val="5773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322037" y="2618204"/>
        <a:ext cx="26237" cy="5247"/>
      </dsp:txXfrm>
    </dsp:sp>
    <dsp:sp modelId="{10B6B411-9836-4567-B317-5A33B4F8C4E5}">
      <dsp:nvSpPr>
        <dsp:cNvPr id="0" name=""/>
        <dsp:cNvSpPr/>
      </dsp:nvSpPr>
      <dsp:spPr>
        <a:xfrm>
          <a:off x="2808379" y="1936376"/>
          <a:ext cx="2281503" cy="1368902"/>
        </a:xfrm>
        <a:prstGeom prst="rect">
          <a:avLst/>
        </a:prstGeom>
        <a:solidFill>
          <a:schemeClr val="accent5">
            <a:hueOff val="2501440"/>
            <a:satOff val="1850"/>
            <a:lumOff val="5195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1796" tIns="117349" rIns="111796" bIns="117349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Be mindful of telling your child they clever for ‘outcomes only’.</a:t>
          </a:r>
          <a:endParaRPr lang="en-US" sz="1400" kern="1200" dirty="0"/>
        </a:p>
      </dsp:txBody>
      <dsp:txXfrm>
        <a:off x="2808379" y="1936376"/>
        <a:ext cx="2281503" cy="1368902"/>
      </dsp:txXfrm>
    </dsp:sp>
    <dsp:sp modelId="{A090BB00-C02E-4121-B99D-C8321F41D5EC}">
      <dsp:nvSpPr>
        <dsp:cNvPr id="0" name=""/>
        <dsp:cNvSpPr/>
      </dsp:nvSpPr>
      <dsp:spPr>
        <a:xfrm>
          <a:off x="7894332" y="2575108"/>
          <a:ext cx="49414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94145" y="45720"/>
              </a:lnTo>
            </a:path>
          </a:pathLst>
        </a:custGeom>
        <a:noFill/>
        <a:ln w="9525" cap="flat" cmpd="sng" algn="ctr">
          <a:solidFill>
            <a:schemeClr val="accent5">
              <a:hueOff val="3335253"/>
              <a:satOff val="2467"/>
              <a:lumOff val="6927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8128286" y="2618204"/>
        <a:ext cx="26237" cy="5247"/>
      </dsp:txXfrm>
    </dsp:sp>
    <dsp:sp modelId="{4C0DFD6C-EC12-4E1C-A97C-60E2173F22DC}">
      <dsp:nvSpPr>
        <dsp:cNvPr id="0" name=""/>
        <dsp:cNvSpPr/>
      </dsp:nvSpPr>
      <dsp:spPr>
        <a:xfrm>
          <a:off x="5614628" y="1936376"/>
          <a:ext cx="2281503" cy="1368902"/>
        </a:xfrm>
        <a:prstGeom prst="rect">
          <a:avLst/>
        </a:prstGeom>
        <a:solidFill>
          <a:schemeClr val="accent5">
            <a:hueOff val="3001728"/>
            <a:satOff val="2220"/>
            <a:lumOff val="6235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1796" tIns="117349" rIns="111796" bIns="117349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Children only ‘learn’ and build synapses when they feel safe– if ‘berated’ for ‘outcomes’ and not recognised for effort</a:t>
          </a:r>
          <a:endParaRPr lang="en-US" sz="1400" kern="1200" dirty="0"/>
        </a:p>
      </dsp:txBody>
      <dsp:txXfrm>
        <a:off x="5614628" y="1936376"/>
        <a:ext cx="2281503" cy="1368902"/>
      </dsp:txXfrm>
    </dsp:sp>
    <dsp:sp modelId="{6C8FBB33-343B-42E4-B72C-2C6236D277DF}">
      <dsp:nvSpPr>
        <dsp:cNvPr id="0" name=""/>
        <dsp:cNvSpPr/>
      </dsp:nvSpPr>
      <dsp:spPr>
        <a:xfrm>
          <a:off x="1142881" y="3303479"/>
          <a:ext cx="8418748" cy="494145"/>
        </a:xfrm>
        <a:custGeom>
          <a:avLst/>
          <a:gdLst/>
          <a:ahLst/>
          <a:cxnLst/>
          <a:rect l="0" t="0" r="0" b="0"/>
          <a:pathLst>
            <a:path>
              <a:moveTo>
                <a:pt x="8418748" y="0"/>
              </a:moveTo>
              <a:lnTo>
                <a:pt x="8418748" y="264172"/>
              </a:lnTo>
              <a:lnTo>
                <a:pt x="0" y="264172"/>
              </a:lnTo>
              <a:lnTo>
                <a:pt x="0" y="494145"/>
              </a:lnTo>
            </a:path>
          </a:pathLst>
        </a:custGeom>
        <a:noFill/>
        <a:ln w="9525" cap="flat" cmpd="sng" algn="ctr">
          <a:solidFill>
            <a:schemeClr val="accent5">
              <a:hueOff val="3891128"/>
              <a:satOff val="2878"/>
              <a:lumOff val="8082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141378" y="3547928"/>
        <a:ext cx="421754" cy="5247"/>
      </dsp:txXfrm>
    </dsp:sp>
    <dsp:sp modelId="{D2F16E9D-6FD9-492F-967D-E2B0A78712FD}">
      <dsp:nvSpPr>
        <dsp:cNvPr id="0" name=""/>
        <dsp:cNvSpPr/>
      </dsp:nvSpPr>
      <dsp:spPr>
        <a:xfrm>
          <a:off x="8420878" y="1936376"/>
          <a:ext cx="2281503" cy="1368902"/>
        </a:xfrm>
        <a:prstGeom prst="rect">
          <a:avLst/>
        </a:prstGeom>
        <a:solidFill>
          <a:schemeClr val="accent5">
            <a:hueOff val="3502015"/>
            <a:satOff val="2590"/>
            <a:lumOff val="7274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1796" tIns="117349" rIns="111796" bIns="117349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Praise needs to be focused on the learning behaviours: effort / perseverance / resilience / motivation / adaptability</a:t>
          </a:r>
          <a:endParaRPr lang="en-US" sz="1400" kern="1200"/>
        </a:p>
      </dsp:txBody>
      <dsp:txXfrm>
        <a:off x="8420878" y="1936376"/>
        <a:ext cx="2281503" cy="1368902"/>
      </dsp:txXfrm>
    </dsp:sp>
    <dsp:sp modelId="{C2CA7059-1BF6-440C-B06D-C80D83A1D623}">
      <dsp:nvSpPr>
        <dsp:cNvPr id="0" name=""/>
        <dsp:cNvSpPr/>
      </dsp:nvSpPr>
      <dsp:spPr>
        <a:xfrm>
          <a:off x="2281833" y="4468756"/>
          <a:ext cx="49414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94145" y="45720"/>
              </a:lnTo>
            </a:path>
          </a:pathLst>
        </a:custGeom>
        <a:noFill/>
        <a:ln w="9525" cap="flat" cmpd="sng" algn="ctr">
          <a:solidFill>
            <a:schemeClr val="accent5">
              <a:hueOff val="4447004"/>
              <a:satOff val="3289"/>
              <a:lumOff val="9236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515787" y="4511852"/>
        <a:ext cx="26237" cy="5247"/>
      </dsp:txXfrm>
    </dsp:sp>
    <dsp:sp modelId="{75C904D2-5B6D-4718-A702-0FE5EBDFF869}">
      <dsp:nvSpPr>
        <dsp:cNvPr id="0" name=""/>
        <dsp:cNvSpPr/>
      </dsp:nvSpPr>
      <dsp:spPr>
        <a:xfrm>
          <a:off x="2129" y="3830024"/>
          <a:ext cx="2281503" cy="1368902"/>
        </a:xfrm>
        <a:prstGeom prst="rect">
          <a:avLst/>
        </a:prstGeom>
        <a:solidFill>
          <a:schemeClr val="accent5">
            <a:hueOff val="4002303"/>
            <a:satOff val="2960"/>
            <a:lumOff val="8313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1796" tIns="117349" rIns="111796" bIns="117349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Be mindful of telling your child they are perfect – this pressure may make them sacred of mistakes and failing</a:t>
          </a:r>
        </a:p>
      </dsp:txBody>
      <dsp:txXfrm>
        <a:off x="2129" y="3830024"/>
        <a:ext cx="2281503" cy="1368902"/>
      </dsp:txXfrm>
    </dsp:sp>
    <dsp:sp modelId="{493713A0-C55B-4159-AF0D-2FBAE89DB490}">
      <dsp:nvSpPr>
        <dsp:cNvPr id="0" name=""/>
        <dsp:cNvSpPr/>
      </dsp:nvSpPr>
      <dsp:spPr>
        <a:xfrm>
          <a:off x="5088083" y="4468756"/>
          <a:ext cx="49414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94145" y="45720"/>
              </a:lnTo>
            </a:path>
          </a:pathLst>
        </a:custGeom>
        <a:noFill/>
        <a:ln w="9525" cap="flat" cmpd="sng" algn="ctr">
          <a:solidFill>
            <a:schemeClr val="accent5">
              <a:hueOff val="5002879"/>
              <a:satOff val="3700"/>
              <a:lumOff val="10391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5322037" y="4511852"/>
        <a:ext cx="26237" cy="5247"/>
      </dsp:txXfrm>
    </dsp:sp>
    <dsp:sp modelId="{E028B3E0-7E68-4C36-9012-C8CFA66AAFF5}">
      <dsp:nvSpPr>
        <dsp:cNvPr id="0" name=""/>
        <dsp:cNvSpPr/>
      </dsp:nvSpPr>
      <dsp:spPr>
        <a:xfrm>
          <a:off x="2808379" y="3830024"/>
          <a:ext cx="2281503" cy="1368902"/>
        </a:xfrm>
        <a:prstGeom prst="rect">
          <a:avLst/>
        </a:prstGeom>
        <a:solidFill>
          <a:schemeClr val="accent5">
            <a:hueOff val="4502591"/>
            <a:satOff val="3330"/>
            <a:lumOff val="9352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1796" tIns="117349" rIns="111796" bIns="117349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‘reframe’ your child’s thinking when they are showing a fixed mindset – enabling it further is detrimental</a:t>
          </a:r>
        </a:p>
      </dsp:txBody>
      <dsp:txXfrm>
        <a:off x="2808379" y="3830024"/>
        <a:ext cx="2281503" cy="1368902"/>
      </dsp:txXfrm>
    </dsp:sp>
    <dsp:sp modelId="{6D697925-4CBE-46F8-AE10-36A47CFE820F}">
      <dsp:nvSpPr>
        <dsp:cNvPr id="0" name=""/>
        <dsp:cNvSpPr/>
      </dsp:nvSpPr>
      <dsp:spPr>
        <a:xfrm>
          <a:off x="5614628" y="3830024"/>
          <a:ext cx="2281503" cy="1368902"/>
        </a:xfrm>
        <a:prstGeom prst="rect">
          <a:avLst/>
        </a:prstGeom>
        <a:solidFill>
          <a:schemeClr val="accent5">
            <a:hueOff val="5002879"/>
            <a:satOff val="3700"/>
            <a:lumOff val="10391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1796" tIns="117349" rIns="111796" bIns="117349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Lead the way – time to try something new – showcase how you take small steps as a learner. </a:t>
          </a:r>
          <a:endParaRPr lang="en-US" sz="1400" kern="1200" dirty="0"/>
        </a:p>
      </dsp:txBody>
      <dsp:txXfrm>
        <a:off x="5614628" y="3830024"/>
        <a:ext cx="2281503" cy="13689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D4EF3D81-20BC-4E0E-847B-2CD862121A8D}" type="datetimeFigureOut">
              <a:rPr lang="en-GB" smtClean="0"/>
              <a:t>10/04/2022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21407283-2632-4641-8C40-7624F947C5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82654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F3D81-20BC-4E0E-847B-2CD862121A8D}" type="datetimeFigureOut">
              <a:rPr lang="en-GB" smtClean="0"/>
              <a:t>10/04/2022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07283-2632-4641-8C40-7624F947C5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1614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D4EF3D81-20BC-4E0E-847B-2CD862121A8D}" type="datetimeFigureOut">
              <a:rPr lang="en-GB" smtClean="0"/>
              <a:t>10/04/2022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21407283-2632-4641-8C40-7624F947C5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43477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D4EF3D81-20BC-4E0E-847B-2CD862121A8D}" type="datetimeFigureOut">
              <a:rPr lang="en-GB" smtClean="0"/>
              <a:t>10/04/2022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21407283-2632-4641-8C40-7624F947C5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54443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D4EF3D81-20BC-4E0E-847B-2CD862121A8D}" type="datetimeFigureOut">
              <a:rPr lang="en-GB" smtClean="0"/>
              <a:t>10/04/2022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21407283-2632-4641-8C40-7624F947C5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23886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F3D81-20BC-4E0E-847B-2CD862121A8D}" type="datetimeFigureOut">
              <a:rPr lang="en-GB" smtClean="0"/>
              <a:t>10/04/2022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07283-2632-4641-8C40-7624F947C5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45077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D4EF3D81-20BC-4E0E-847B-2CD862121A8D}" type="datetimeFigureOut">
              <a:rPr lang="en-GB" smtClean="0"/>
              <a:t>10/04/2022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21407283-2632-4641-8C40-7624F947C5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0344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F3D81-20BC-4E0E-847B-2CD862121A8D}" type="datetimeFigureOut">
              <a:rPr lang="en-GB" smtClean="0"/>
              <a:t>10/04/2022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07283-2632-4641-8C40-7624F947C5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6863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D4EF3D81-20BC-4E0E-847B-2CD862121A8D}" type="datetimeFigureOut">
              <a:rPr lang="en-GB" smtClean="0"/>
              <a:t>10/04/2022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21407283-2632-4641-8C40-7624F947C5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45110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F3D81-20BC-4E0E-847B-2CD862121A8D}" type="datetimeFigureOut">
              <a:rPr lang="en-GB" smtClean="0"/>
              <a:t>10/04/2022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07283-2632-4641-8C40-7624F947C5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283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D4EF3D81-20BC-4E0E-847B-2CD862121A8D}" type="datetimeFigureOut">
              <a:rPr lang="en-GB" smtClean="0"/>
              <a:t>10/04/2022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21407283-2632-4641-8C40-7624F947C5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17258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EF3D81-20BC-4E0E-847B-2CD862121A8D}" type="datetimeFigureOut">
              <a:rPr lang="en-GB" smtClean="0"/>
              <a:t>10/04/2022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407283-2632-4641-8C40-7624F947C5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097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www.youtube.com/watch?v=JC82Il2cjqA&amp;vl=en" TargetMode="Externa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D12448-5337-4FD3-8BD8-E8420B7B43D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Growth Mindset Workshop </a:t>
            </a:r>
            <a:br>
              <a:rPr lang="en-GB" dirty="0"/>
            </a:br>
            <a:r>
              <a:rPr lang="en-GB" dirty="0"/>
              <a:t>for Families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7C179BB-4705-4B2C-89EF-FCDB018EF71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9240" y="3903517"/>
            <a:ext cx="1325336" cy="1325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2701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D4725C-424F-4859-9BDE-6F9FBF1A5A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" pitchFamily="2" charset="0"/>
              </a:rPr>
              <a:t>Our journey so far….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360B4993-1DFD-4BC0-8EB5-36D762EF7DE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97887257"/>
              </p:ext>
            </p:extLst>
          </p:nvPr>
        </p:nvGraphicFramePr>
        <p:xfrm>
          <a:off x="5118100" y="803275"/>
          <a:ext cx="6281738" cy="5248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622045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8">
            <a:extLst>
              <a:ext uri="{FF2B5EF4-FFF2-40B4-BE49-F238E27FC236}">
                <a16:creationId xmlns:a16="http://schemas.microsoft.com/office/drawing/2014/main" id="{982413CC-69E6-4BDA-A88D-E4EF8F95B2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5" name="Group 10">
            <a:extLst>
              <a:ext uri="{FF2B5EF4-FFF2-40B4-BE49-F238E27FC236}">
                <a16:creationId xmlns:a16="http://schemas.microsoft.com/office/drawing/2014/main" id="{4F1F7357-8633-4CE7-BF80-475EE8A2FA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6" name="Freeform 5">
              <a:extLst>
                <a:ext uri="{FF2B5EF4-FFF2-40B4-BE49-F238E27FC236}">
                  <a16:creationId xmlns:a16="http://schemas.microsoft.com/office/drawing/2014/main" id="{E402FE4E-C12D-497C-AF81-F08E4E02B4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>
                <a:gd name="T0" fmla="*/ 813 w 813"/>
                <a:gd name="T1" fmla="*/ 0 h 1440"/>
                <a:gd name="T2" fmla="*/ 435 w 813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6">
              <a:extLst>
                <a:ext uri="{FF2B5EF4-FFF2-40B4-BE49-F238E27FC236}">
                  <a16:creationId xmlns:a16="http://schemas.microsoft.com/office/drawing/2014/main" id="{59247B10-170D-4E62-849A-38FCB43C6A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>
                <a:gd name="T0" fmla="*/ 324 w 324"/>
                <a:gd name="T1" fmla="*/ 117 h 117"/>
                <a:gd name="T2" fmla="*/ 0 w 324"/>
                <a:gd name="T3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7">
              <a:extLst>
                <a:ext uri="{FF2B5EF4-FFF2-40B4-BE49-F238E27FC236}">
                  <a16:creationId xmlns:a16="http://schemas.microsoft.com/office/drawing/2014/main" id="{89A587A7-1BEF-45AA-9EFC-6558A8749C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>
                <a:gd name="T0" fmla="*/ 0 w 404"/>
                <a:gd name="T1" fmla="*/ 385 h 385"/>
                <a:gd name="T2" fmla="*/ 404 w 404"/>
                <a:gd name="T3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8">
              <a:extLst>
                <a:ext uri="{FF2B5EF4-FFF2-40B4-BE49-F238E27FC236}">
                  <a16:creationId xmlns:a16="http://schemas.microsoft.com/office/drawing/2014/main" id="{AC25B5A1-6EF7-44EC-A2F0-1EDC96A79B0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>
                <a:gd name="T0" fmla="*/ 774 w 774"/>
                <a:gd name="T1" fmla="*/ 0 h 1440"/>
                <a:gd name="T2" fmla="*/ 411 w 774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9">
              <a:extLst>
                <a:ext uri="{FF2B5EF4-FFF2-40B4-BE49-F238E27FC236}">
                  <a16:creationId xmlns:a16="http://schemas.microsoft.com/office/drawing/2014/main" id="{80B8582C-7E17-4115-9FF1-979C8405CB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>
                <a:gd name="T0" fmla="*/ 203 w 203"/>
                <a:gd name="T1" fmla="*/ 77 h 77"/>
                <a:gd name="T2" fmla="*/ 0 w 203"/>
                <a:gd name="T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10">
              <a:extLst>
                <a:ext uri="{FF2B5EF4-FFF2-40B4-BE49-F238E27FC236}">
                  <a16:creationId xmlns:a16="http://schemas.microsoft.com/office/drawing/2014/main" id="{F6C4AB66-7A18-4E51-935B-237F4CA827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>
                <a:gd name="T0" fmla="*/ 0 w 351"/>
                <a:gd name="T1" fmla="*/ 332 h 332"/>
                <a:gd name="T2" fmla="*/ 351 w 351"/>
                <a:gd name="T3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11">
              <a:extLst>
                <a:ext uri="{FF2B5EF4-FFF2-40B4-BE49-F238E27FC236}">
                  <a16:creationId xmlns:a16="http://schemas.microsoft.com/office/drawing/2014/main" id="{CDF12911-A240-4580-8788-0C49DB1FED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>
                <a:gd name="T0" fmla="*/ 762 w 762"/>
                <a:gd name="T1" fmla="*/ 0 h 1440"/>
                <a:gd name="T2" fmla="*/ 403 w 762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2">
              <a:extLst>
                <a:ext uri="{FF2B5EF4-FFF2-40B4-BE49-F238E27FC236}">
                  <a16:creationId xmlns:a16="http://schemas.microsoft.com/office/drawing/2014/main" id="{EAE0F5DE-442D-4F6C-B02C-2568ED1958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>
                <a:gd name="T0" fmla="*/ 140 w 140"/>
                <a:gd name="T1" fmla="*/ 54 h 54"/>
                <a:gd name="T2" fmla="*/ 0 w 140"/>
                <a:gd name="T3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13">
              <a:extLst>
                <a:ext uri="{FF2B5EF4-FFF2-40B4-BE49-F238E27FC236}">
                  <a16:creationId xmlns:a16="http://schemas.microsoft.com/office/drawing/2014/main" id="{4F24A002-AFDE-4034-85BE-CBF005AE92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>
                <a:gd name="T0" fmla="*/ 0 w 321"/>
                <a:gd name="T1" fmla="*/ 302 h 302"/>
                <a:gd name="T2" fmla="*/ 321 w 321"/>
                <a:gd name="T3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14">
              <a:extLst>
                <a:ext uri="{FF2B5EF4-FFF2-40B4-BE49-F238E27FC236}">
                  <a16:creationId xmlns:a16="http://schemas.microsoft.com/office/drawing/2014/main" id="{36F0721E-B4B0-4A6C-A92C-F8DE92D3AC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>
                <a:gd name="T0" fmla="*/ 683 w 683"/>
                <a:gd name="T1" fmla="*/ 0 h 1440"/>
                <a:gd name="T2" fmla="*/ 355 w 683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15">
              <a:extLst>
                <a:ext uri="{FF2B5EF4-FFF2-40B4-BE49-F238E27FC236}">
                  <a16:creationId xmlns:a16="http://schemas.microsoft.com/office/drawing/2014/main" id="{54D2DC98-69F8-4F2F-9D45-BDFFA5E2BB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>
                <a:gd name="T0" fmla="*/ 0 w 287"/>
                <a:gd name="T1" fmla="*/ 279 h 279"/>
                <a:gd name="T2" fmla="*/ 287 w 287"/>
                <a:gd name="T3" fmla="*/ 0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16">
              <a:extLst>
                <a:ext uri="{FF2B5EF4-FFF2-40B4-BE49-F238E27FC236}">
                  <a16:creationId xmlns:a16="http://schemas.microsoft.com/office/drawing/2014/main" id="{0A636E33-DC38-40B9-B941-037E5D8603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>
                <a:gd name="T0" fmla="*/ 680 w 680"/>
                <a:gd name="T1" fmla="*/ 0 h 1440"/>
                <a:gd name="T2" fmla="*/ 337 w 68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17">
              <a:extLst>
                <a:ext uri="{FF2B5EF4-FFF2-40B4-BE49-F238E27FC236}">
                  <a16:creationId xmlns:a16="http://schemas.microsoft.com/office/drawing/2014/main" id="{03D30690-68C2-4AEC-9789-1495D97E19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>
                <a:gd name="T0" fmla="*/ 0 w 250"/>
                <a:gd name="T1" fmla="*/ 242 h 242"/>
                <a:gd name="T2" fmla="*/ 250 w 250"/>
                <a:gd name="T3" fmla="*/ 0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18">
              <a:extLst>
                <a:ext uri="{FF2B5EF4-FFF2-40B4-BE49-F238E27FC236}">
                  <a16:creationId xmlns:a16="http://schemas.microsoft.com/office/drawing/2014/main" id="{1020B1B9-821B-49FB-BDC9-57DA08CBC3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>
                <a:gd name="T0" fmla="*/ 720 w 720"/>
                <a:gd name="T1" fmla="*/ 0 h 1440"/>
                <a:gd name="T2" fmla="*/ 362 w 72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19">
              <a:extLst>
                <a:ext uri="{FF2B5EF4-FFF2-40B4-BE49-F238E27FC236}">
                  <a16:creationId xmlns:a16="http://schemas.microsoft.com/office/drawing/2014/main" id="{720EDCE4-8B18-413F-989E-E79628E5AF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>
                <a:gd name="T0" fmla="*/ 0 w 185"/>
                <a:gd name="T1" fmla="*/ 167 h 167"/>
                <a:gd name="T2" fmla="*/ 185 w 185"/>
                <a:gd name="T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20">
              <a:extLst>
                <a:ext uri="{FF2B5EF4-FFF2-40B4-BE49-F238E27FC236}">
                  <a16:creationId xmlns:a16="http://schemas.microsoft.com/office/drawing/2014/main" id="{8563351E-0DDD-4FC8-8D0C-1E446E3C1B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>
                <a:gd name="T0" fmla="*/ 572 w 572"/>
                <a:gd name="T1" fmla="*/ 0 h 1440"/>
                <a:gd name="T2" fmla="*/ 164 w 572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15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21">
              <a:extLst>
                <a:ext uri="{FF2B5EF4-FFF2-40B4-BE49-F238E27FC236}">
                  <a16:creationId xmlns:a16="http://schemas.microsoft.com/office/drawing/2014/main" id="{15E8B705-64E7-4513-B3CB-BF46C35732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>
                <a:gd name="T0" fmla="*/ 620 w 620"/>
                <a:gd name="T1" fmla="*/ 0 h 1440"/>
                <a:gd name="T2" fmla="*/ 186 w 62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22">
              <a:extLst>
                <a:ext uri="{FF2B5EF4-FFF2-40B4-BE49-F238E27FC236}">
                  <a16:creationId xmlns:a16="http://schemas.microsoft.com/office/drawing/2014/main" id="{30DAEE1C-EBB5-47F5-9E76-564FCFDBFC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>
                <a:gd name="T0" fmla="*/ 506 w 506"/>
                <a:gd name="T1" fmla="*/ 0 h 1440"/>
                <a:gd name="T2" fmla="*/ 171 w 506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23">
              <a:extLst>
                <a:ext uri="{FF2B5EF4-FFF2-40B4-BE49-F238E27FC236}">
                  <a16:creationId xmlns:a16="http://schemas.microsoft.com/office/drawing/2014/main" id="{EDB255E9-A3E2-4098-99A1-FE38FAD15D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>
                <a:gd name="T0" fmla="*/ 373 w 373"/>
                <a:gd name="T1" fmla="*/ 0 h 673"/>
                <a:gd name="T2" fmla="*/ 0 w 373"/>
                <a:gd name="T3" fmla="*/ 673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24">
              <a:extLst>
                <a:ext uri="{FF2B5EF4-FFF2-40B4-BE49-F238E27FC236}">
                  <a16:creationId xmlns:a16="http://schemas.microsoft.com/office/drawing/2014/main" id="{D2507F2A-27AF-4833-8273-5FC9A98863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>
                <a:gd name="T0" fmla="*/ 0 w 45"/>
                <a:gd name="T1" fmla="*/ 0 h 174"/>
                <a:gd name="T2" fmla="*/ 45 w 45"/>
                <a:gd name="T3" fmla="*/ 17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25">
              <a:extLst>
                <a:ext uri="{FF2B5EF4-FFF2-40B4-BE49-F238E27FC236}">
                  <a16:creationId xmlns:a16="http://schemas.microsoft.com/office/drawing/2014/main" id="{8DFB8904-0CB8-45AD-ABD2-F7A582365E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>
                <a:gd name="T0" fmla="*/ 329 w 329"/>
                <a:gd name="T1" fmla="*/ 0 h 469"/>
                <a:gd name="T2" fmla="*/ 0 w 329"/>
                <a:gd name="T3" fmla="*/ 469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A9FFC2B6-0A8D-4FB2-95AA-DE75C8CEC5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59287" y="798881"/>
            <a:ext cx="8673427" cy="1048945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What do we know about our children now? 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45667624-E07B-4C38-A1D1-DECB81F68AE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76231438"/>
              </p:ext>
            </p:extLst>
          </p:nvPr>
        </p:nvGraphicFramePr>
        <p:xfrm>
          <a:off x="807722" y="1990976"/>
          <a:ext cx="10576558" cy="41754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767878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Group 70">
            <a:extLst>
              <a:ext uri="{FF2B5EF4-FFF2-40B4-BE49-F238E27FC236}">
                <a16:creationId xmlns:a16="http://schemas.microsoft.com/office/drawing/2014/main" id="{AE19E2D2-078B-459F-A431-2037B063FD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2" name="Freeform 5">
              <a:extLst>
                <a:ext uri="{FF2B5EF4-FFF2-40B4-BE49-F238E27FC236}">
                  <a16:creationId xmlns:a16="http://schemas.microsoft.com/office/drawing/2014/main" id="{14035B44-9204-427C-98D0-75678B980C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3" name="Freeform 6">
              <a:extLst>
                <a:ext uri="{FF2B5EF4-FFF2-40B4-BE49-F238E27FC236}">
                  <a16:creationId xmlns:a16="http://schemas.microsoft.com/office/drawing/2014/main" id="{755FDC7E-5938-4B4B-8877-06EE01FCDB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4" name="Freeform 7">
              <a:extLst>
                <a:ext uri="{FF2B5EF4-FFF2-40B4-BE49-F238E27FC236}">
                  <a16:creationId xmlns:a16="http://schemas.microsoft.com/office/drawing/2014/main" id="{F0437E65-E6AA-41CB-8690-97980FE0D4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5" name="Freeform 8">
              <a:extLst>
                <a:ext uri="{FF2B5EF4-FFF2-40B4-BE49-F238E27FC236}">
                  <a16:creationId xmlns:a16="http://schemas.microsoft.com/office/drawing/2014/main" id="{3F0EF991-E8E2-4486-80F2-A9E03DA18D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9">
              <a:extLst>
                <a:ext uri="{FF2B5EF4-FFF2-40B4-BE49-F238E27FC236}">
                  <a16:creationId xmlns:a16="http://schemas.microsoft.com/office/drawing/2014/main" id="{FB081D04-EE00-42EF-BBFB-684673613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10">
              <a:extLst>
                <a:ext uri="{FF2B5EF4-FFF2-40B4-BE49-F238E27FC236}">
                  <a16:creationId xmlns:a16="http://schemas.microsoft.com/office/drawing/2014/main" id="{12B7F571-868C-421B-8A57-6196C8124C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11">
              <a:extLst>
                <a:ext uri="{FF2B5EF4-FFF2-40B4-BE49-F238E27FC236}">
                  <a16:creationId xmlns:a16="http://schemas.microsoft.com/office/drawing/2014/main" id="{7E4953C7-80FE-46D4-A354-20321F4211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12">
              <a:extLst>
                <a:ext uri="{FF2B5EF4-FFF2-40B4-BE49-F238E27FC236}">
                  <a16:creationId xmlns:a16="http://schemas.microsoft.com/office/drawing/2014/main" id="{C60293D3-71F6-45CD-890F-E68F81CDD9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3">
              <a:extLst>
                <a:ext uri="{FF2B5EF4-FFF2-40B4-BE49-F238E27FC236}">
                  <a16:creationId xmlns:a16="http://schemas.microsoft.com/office/drawing/2014/main" id="{940865AC-2494-4A34-80AC-0D78FE9C50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4">
              <a:extLst>
                <a:ext uri="{FF2B5EF4-FFF2-40B4-BE49-F238E27FC236}">
                  <a16:creationId xmlns:a16="http://schemas.microsoft.com/office/drawing/2014/main" id="{E8206DC4-8F5A-4192-BB5B-39A4A2CDDD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5">
              <a:extLst>
                <a:ext uri="{FF2B5EF4-FFF2-40B4-BE49-F238E27FC236}">
                  <a16:creationId xmlns:a16="http://schemas.microsoft.com/office/drawing/2014/main" id="{1851F69F-8755-4226-9A81-C27799E32B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6">
              <a:extLst>
                <a:ext uri="{FF2B5EF4-FFF2-40B4-BE49-F238E27FC236}">
                  <a16:creationId xmlns:a16="http://schemas.microsoft.com/office/drawing/2014/main" id="{D85B97EF-28BC-441A-9EBB-81EF34094A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7">
              <a:extLst>
                <a:ext uri="{FF2B5EF4-FFF2-40B4-BE49-F238E27FC236}">
                  <a16:creationId xmlns:a16="http://schemas.microsoft.com/office/drawing/2014/main" id="{7C68D975-1EC2-4BFA-811D-0454109E3B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8">
              <a:extLst>
                <a:ext uri="{FF2B5EF4-FFF2-40B4-BE49-F238E27FC236}">
                  <a16:creationId xmlns:a16="http://schemas.microsoft.com/office/drawing/2014/main" id="{251959DD-2AB4-4342-8A28-A252939263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9">
              <a:extLst>
                <a:ext uri="{FF2B5EF4-FFF2-40B4-BE49-F238E27FC236}">
                  <a16:creationId xmlns:a16="http://schemas.microsoft.com/office/drawing/2014/main" id="{785D37AB-3782-4D04-A998-0C126E1BDF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20">
              <a:extLst>
                <a:ext uri="{FF2B5EF4-FFF2-40B4-BE49-F238E27FC236}">
                  <a16:creationId xmlns:a16="http://schemas.microsoft.com/office/drawing/2014/main" id="{9313ACA4-E3EA-43A3-822B-DD5DF119D1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21">
              <a:extLst>
                <a:ext uri="{FF2B5EF4-FFF2-40B4-BE49-F238E27FC236}">
                  <a16:creationId xmlns:a16="http://schemas.microsoft.com/office/drawing/2014/main" id="{5A98D1AB-DF34-414B-9696-4B671EC20B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22">
              <a:extLst>
                <a:ext uri="{FF2B5EF4-FFF2-40B4-BE49-F238E27FC236}">
                  <a16:creationId xmlns:a16="http://schemas.microsoft.com/office/drawing/2014/main" id="{8153A7D0-F980-48CC-B318-806C679F48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3">
              <a:extLst>
                <a:ext uri="{FF2B5EF4-FFF2-40B4-BE49-F238E27FC236}">
                  <a16:creationId xmlns:a16="http://schemas.microsoft.com/office/drawing/2014/main" id="{96E44097-7726-43F7-9E27-8BD5BCF89A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4">
              <a:extLst>
                <a:ext uri="{FF2B5EF4-FFF2-40B4-BE49-F238E27FC236}">
                  <a16:creationId xmlns:a16="http://schemas.microsoft.com/office/drawing/2014/main" id="{65B28630-DA3C-4E4C-94ED-0ED8F353C0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5">
              <a:extLst>
                <a:ext uri="{FF2B5EF4-FFF2-40B4-BE49-F238E27FC236}">
                  <a16:creationId xmlns:a16="http://schemas.microsoft.com/office/drawing/2014/main" id="{1686151F-4919-4A15-9EC3-0329453ED6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4" name="Group 93">
            <a:extLst>
              <a:ext uri="{FF2B5EF4-FFF2-40B4-BE49-F238E27FC236}">
                <a16:creationId xmlns:a16="http://schemas.microsoft.com/office/drawing/2014/main" id="{E10C7CFA-FC7F-479C-9026-39109C0B59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95" name="Rectangle 94">
              <a:extLst>
                <a:ext uri="{FF2B5EF4-FFF2-40B4-BE49-F238E27FC236}">
                  <a16:creationId xmlns:a16="http://schemas.microsoft.com/office/drawing/2014/main" id="{9971A5E3-BBAD-4023-B07C-7FBC4202D8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6" name="Isosceles Triangle 22">
              <a:extLst>
                <a:ext uri="{FF2B5EF4-FFF2-40B4-BE49-F238E27FC236}">
                  <a16:creationId xmlns:a16="http://schemas.microsoft.com/office/drawing/2014/main" id="{FC05BA5F-5BBE-4BFA-A313-1554762332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7" name="Rectangle 96">
              <a:extLst>
                <a:ext uri="{FF2B5EF4-FFF2-40B4-BE49-F238E27FC236}">
                  <a16:creationId xmlns:a16="http://schemas.microsoft.com/office/drawing/2014/main" id="{5275B948-0170-4286-84CE-04CA461F27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99" name="Rectangle 98">
            <a:extLst>
              <a:ext uri="{FF2B5EF4-FFF2-40B4-BE49-F238E27FC236}">
                <a16:creationId xmlns:a16="http://schemas.microsoft.com/office/drawing/2014/main" id="{2957367F-0D64-42F0-A033-660B417FE3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1" name="Group 100">
            <a:extLst>
              <a:ext uri="{FF2B5EF4-FFF2-40B4-BE49-F238E27FC236}">
                <a16:creationId xmlns:a16="http://schemas.microsoft.com/office/drawing/2014/main" id="{A74C980A-5321-4E88-B6F7-572A3327E3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102" name="Freeform 5">
              <a:extLst>
                <a:ext uri="{FF2B5EF4-FFF2-40B4-BE49-F238E27FC236}">
                  <a16:creationId xmlns:a16="http://schemas.microsoft.com/office/drawing/2014/main" id="{C29411DD-732B-4883-8431-BF67EA064F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>
                <a:gd name="T0" fmla="*/ 813 w 813"/>
                <a:gd name="T1" fmla="*/ 0 h 1440"/>
                <a:gd name="T2" fmla="*/ 435 w 813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" name="Freeform 6">
              <a:extLst>
                <a:ext uri="{FF2B5EF4-FFF2-40B4-BE49-F238E27FC236}">
                  <a16:creationId xmlns:a16="http://schemas.microsoft.com/office/drawing/2014/main" id="{0802BDA8-DBFD-4424-9577-4CECD39667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>
                <a:gd name="T0" fmla="*/ 324 w 324"/>
                <a:gd name="T1" fmla="*/ 117 h 117"/>
                <a:gd name="T2" fmla="*/ 0 w 324"/>
                <a:gd name="T3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" name="Freeform 7">
              <a:extLst>
                <a:ext uri="{FF2B5EF4-FFF2-40B4-BE49-F238E27FC236}">
                  <a16:creationId xmlns:a16="http://schemas.microsoft.com/office/drawing/2014/main" id="{3A4651DB-CA25-45C9-BB5B-490E75E109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>
                <a:gd name="T0" fmla="*/ 0 w 404"/>
                <a:gd name="T1" fmla="*/ 385 h 385"/>
                <a:gd name="T2" fmla="*/ 404 w 404"/>
                <a:gd name="T3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" name="Freeform 8">
              <a:extLst>
                <a:ext uri="{FF2B5EF4-FFF2-40B4-BE49-F238E27FC236}">
                  <a16:creationId xmlns:a16="http://schemas.microsoft.com/office/drawing/2014/main" id="{2561519A-19C4-4FAE-B4D2-9967A02858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>
                <a:gd name="T0" fmla="*/ 774 w 774"/>
                <a:gd name="T1" fmla="*/ 0 h 1440"/>
                <a:gd name="T2" fmla="*/ 411 w 774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" name="Freeform 9">
              <a:extLst>
                <a:ext uri="{FF2B5EF4-FFF2-40B4-BE49-F238E27FC236}">
                  <a16:creationId xmlns:a16="http://schemas.microsoft.com/office/drawing/2014/main" id="{D7536EEC-CD2D-4F8D-8FCE-1B57B67C15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>
                <a:gd name="T0" fmla="*/ 203 w 203"/>
                <a:gd name="T1" fmla="*/ 77 h 77"/>
                <a:gd name="T2" fmla="*/ 0 w 203"/>
                <a:gd name="T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" name="Freeform 10">
              <a:extLst>
                <a:ext uri="{FF2B5EF4-FFF2-40B4-BE49-F238E27FC236}">
                  <a16:creationId xmlns:a16="http://schemas.microsoft.com/office/drawing/2014/main" id="{F06D071C-EBE9-493C-B2FF-C290E80E63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>
                <a:gd name="T0" fmla="*/ 0 w 351"/>
                <a:gd name="T1" fmla="*/ 332 h 332"/>
                <a:gd name="T2" fmla="*/ 351 w 351"/>
                <a:gd name="T3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" name="Freeform 11">
              <a:extLst>
                <a:ext uri="{FF2B5EF4-FFF2-40B4-BE49-F238E27FC236}">
                  <a16:creationId xmlns:a16="http://schemas.microsoft.com/office/drawing/2014/main" id="{AE43943F-3505-4459-B105-5ADD87A9BB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>
                <a:gd name="T0" fmla="*/ 762 w 762"/>
                <a:gd name="T1" fmla="*/ 0 h 1440"/>
                <a:gd name="T2" fmla="*/ 403 w 762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" name="Freeform 12">
              <a:extLst>
                <a:ext uri="{FF2B5EF4-FFF2-40B4-BE49-F238E27FC236}">
                  <a16:creationId xmlns:a16="http://schemas.microsoft.com/office/drawing/2014/main" id="{DCFA8E01-9AAA-4377-B145-D4C3BC9387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>
                <a:gd name="T0" fmla="*/ 140 w 140"/>
                <a:gd name="T1" fmla="*/ 54 h 54"/>
                <a:gd name="T2" fmla="*/ 0 w 140"/>
                <a:gd name="T3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" name="Freeform 13">
              <a:extLst>
                <a:ext uri="{FF2B5EF4-FFF2-40B4-BE49-F238E27FC236}">
                  <a16:creationId xmlns:a16="http://schemas.microsoft.com/office/drawing/2014/main" id="{D0F9B300-29E8-4013-9610-4C98C20F57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>
                <a:gd name="T0" fmla="*/ 0 w 321"/>
                <a:gd name="T1" fmla="*/ 302 h 302"/>
                <a:gd name="T2" fmla="*/ 321 w 321"/>
                <a:gd name="T3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" name="Freeform 14">
              <a:extLst>
                <a:ext uri="{FF2B5EF4-FFF2-40B4-BE49-F238E27FC236}">
                  <a16:creationId xmlns:a16="http://schemas.microsoft.com/office/drawing/2014/main" id="{D80DC548-7776-4F62-9150-EE50775DC2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>
                <a:gd name="T0" fmla="*/ 683 w 683"/>
                <a:gd name="T1" fmla="*/ 0 h 1440"/>
                <a:gd name="T2" fmla="*/ 355 w 683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" name="Freeform 15">
              <a:extLst>
                <a:ext uri="{FF2B5EF4-FFF2-40B4-BE49-F238E27FC236}">
                  <a16:creationId xmlns:a16="http://schemas.microsoft.com/office/drawing/2014/main" id="{FB47EB33-C045-4382-BB34-C409FBFABF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>
                <a:gd name="T0" fmla="*/ 0 w 287"/>
                <a:gd name="T1" fmla="*/ 279 h 279"/>
                <a:gd name="T2" fmla="*/ 287 w 287"/>
                <a:gd name="T3" fmla="*/ 0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" name="Freeform 16">
              <a:extLst>
                <a:ext uri="{FF2B5EF4-FFF2-40B4-BE49-F238E27FC236}">
                  <a16:creationId xmlns:a16="http://schemas.microsoft.com/office/drawing/2014/main" id="{9799171D-9C80-4F36-854F-272AB4CB79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>
                <a:gd name="T0" fmla="*/ 680 w 680"/>
                <a:gd name="T1" fmla="*/ 0 h 1440"/>
                <a:gd name="T2" fmla="*/ 337 w 68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" name="Freeform 17">
              <a:extLst>
                <a:ext uri="{FF2B5EF4-FFF2-40B4-BE49-F238E27FC236}">
                  <a16:creationId xmlns:a16="http://schemas.microsoft.com/office/drawing/2014/main" id="{36853A3D-C5F1-4325-ABDD-D82962719C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>
                <a:gd name="T0" fmla="*/ 0 w 250"/>
                <a:gd name="T1" fmla="*/ 242 h 242"/>
                <a:gd name="T2" fmla="*/ 250 w 250"/>
                <a:gd name="T3" fmla="*/ 0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5" name="Freeform 18">
              <a:extLst>
                <a:ext uri="{FF2B5EF4-FFF2-40B4-BE49-F238E27FC236}">
                  <a16:creationId xmlns:a16="http://schemas.microsoft.com/office/drawing/2014/main" id="{F36C52C5-A8E2-4FDD-8C82-0B0A36ED2A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>
                <a:gd name="T0" fmla="*/ 720 w 720"/>
                <a:gd name="T1" fmla="*/ 0 h 1440"/>
                <a:gd name="T2" fmla="*/ 362 w 72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" name="Freeform 19">
              <a:extLst>
                <a:ext uri="{FF2B5EF4-FFF2-40B4-BE49-F238E27FC236}">
                  <a16:creationId xmlns:a16="http://schemas.microsoft.com/office/drawing/2014/main" id="{EAB04D6F-5C3B-4BC8-A8D0-F0F70C33F9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>
                <a:gd name="T0" fmla="*/ 0 w 185"/>
                <a:gd name="T1" fmla="*/ 167 h 167"/>
                <a:gd name="T2" fmla="*/ 185 w 185"/>
                <a:gd name="T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7" name="Freeform 20">
              <a:extLst>
                <a:ext uri="{FF2B5EF4-FFF2-40B4-BE49-F238E27FC236}">
                  <a16:creationId xmlns:a16="http://schemas.microsoft.com/office/drawing/2014/main" id="{337A064D-A403-4F71-A373-F748D44C14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>
                <a:gd name="T0" fmla="*/ 572 w 572"/>
                <a:gd name="T1" fmla="*/ 0 h 1440"/>
                <a:gd name="T2" fmla="*/ 164 w 572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" name="Freeform 21">
              <a:extLst>
                <a:ext uri="{FF2B5EF4-FFF2-40B4-BE49-F238E27FC236}">
                  <a16:creationId xmlns:a16="http://schemas.microsoft.com/office/drawing/2014/main" id="{408954A6-C2C2-455F-8AB9-EF03ED0E7B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>
                <a:gd name="T0" fmla="*/ 620 w 620"/>
                <a:gd name="T1" fmla="*/ 0 h 1440"/>
                <a:gd name="T2" fmla="*/ 186 w 62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9" name="Freeform 22">
              <a:extLst>
                <a:ext uri="{FF2B5EF4-FFF2-40B4-BE49-F238E27FC236}">
                  <a16:creationId xmlns:a16="http://schemas.microsoft.com/office/drawing/2014/main" id="{98954187-FB8C-4673-8481-D251884CF9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>
                <a:gd name="T0" fmla="*/ 506 w 506"/>
                <a:gd name="T1" fmla="*/ 0 h 1440"/>
                <a:gd name="T2" fmla="*/ 171 w 506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0" name="Freeform 23">
              <a:extLst>
                <a:ext uri="{FF2B5EF4-FFF2-40B4-BE49-F238E27FC236}">
                  <a16:creationId xmlns:a16="http://schemas.microsoft.com/office/drawing/2014/main" id="{5DE674D7-0925-4935-B299-98744B4190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>
                <a:gd name="T0" fmla="*/ 373 w 373"/>
                <a:gd name="T1" fmla="*/ 0 h 673"/>
                <a:gd name="T2" fmla="*/ 0 w 373"/>
                <a:gd name="T3" fmla="*/ 673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1" name="Freeform 24">
              <a:extLst>
                <a:ext uri="{FF2B5EF4-FFF2-40B4-BE49-F238E27FC236}">
                  <a16:creationId xmlns:a16="http://schemas.microsoft.com/office/drawing/2014/main" id="{0D7AF2ED-2D49-4A69-BAB2-CF989B3B8C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>
                <a:gd name="T0" fmla="*/ 0 w 45"/>
                <a:gd name="T1" fmla="*/ 0 h 174"/>
                <a:gd name="T2" fmla="*/ 45 w 45"/>
                <a:gd name="T3" fmla="*/ 17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2" name="Freeform 25">
              <a:extLst>
                <a:ext uri="{FF2B5EF4-FFF2-40B4-BE49-F238E27FC236}">
                  <a16:creationId xmlns:a16="http://schemas.microsoft.com/office/drawing/2014/main" id="{67F02011-466C-4790-B052-0CB8042507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>
                <a:gd name="T0" fmla="*/ 329 w 329"/>
                <a:gd name="T1" fmla="*/ 0 h 469"/>
                <a:gd name="T2" fmla="*/ 0 w 329"/>
                <a:gd name="T3" fmla="*/ 469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124" name="Group 123">
            <a:extLst>
              <a:ext uri="{FF2B5EF4-FFF2-40B4-BE49-F238E27FC236}">
                <a16:creationId xmlns:a16="http://schemas.microsoft.com/office/drawing/2014/main" id="{0A1FAD6E-B62A-435F-B914-503F8B9501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125" name="Rectangle 124">
              <a:extLst>
                <a:ext uri="{FF2B5EF4-FFF2-40B4-BE49-F238E27FC236}">
                  <a16:creationId xmlns:a16="http://schemas.microsoft.com/office/drawing/2014/main" id="{3DCBF1B1-B0BB-40C4-9870-227A638C14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6" name="Isosceles Triangle 22">
              <a:extLst>
                <a:ext uri="{FF2B5EF4-FFF2-40B4-BE49-F238E27FC236}">
                  <a16:creationId xmlns:a16="http://schemas.microsoft.com/office/drawing/2014/main" id="{C7D2A079-0082-43E4-9253-BA8D43378A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7" name="Rectangle 126">
              <a:extLst>
                <a:ext uri="{FF2B5EF4-FFF2-40B4-BE49-F238E27FC236}">
                  <a16:creationId xmlns:a16="http://schemas.microsoft.com/office/drawing/2014/main" id="{6EDFDFEF-7A52-497B-AE56-46D4469026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2338C227-B661-457C-8534-C8D8440D22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8631" y="2358391"/>
            <a:ext cx="3498979" cy="2453676"/>
          </a:xfr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US" sz="4000" dirty="0">
                <a:latin typeface="Twinkl" pitchFamily="2" charset="0"/>
              </a:rPr>
              <a:t>Children are not BORN clever.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5864A1F-4558-438E-B6D2-7AA169D81F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118447" y="797595"/>
            <a:ext cx="6281873" cy="181287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indent="-228600" algn="l">
              <a:buFont typeface="Wingdings" panose="05000000000000000000" pitchFamily="2" charset="2"/>
              <a:buChar char="§"/>
            </a:pPr>
            <a:r>
              <a:rPr lang="en-US" dirty="0">
                <a:solidFill>
                  <a:schemeClr val="tx1"/>
                </a:solidFill>
                <a:latin typeface="Twinkl" pitchFamily="2" charset="0"/>
              </a:rPr>
              <a:t>They are NOT born with a FIXED MINDSET.</a:t>
            </a:r>
          </a:p>
          <a:p>
            <a:pPr indent="-228600" algn="l">
              <a:buFont typeface="Wingdings" panose="05000000000000000000" pitchFamily="2" charset="2"/>
              <a:buChar char="§"/>
            </a:pPr>
            <a:r>
              <a:rPr lang="en-US" dirty="0">
                <a:solidFill>
                  <a:schemeClr val="tx1"/>
                </a:solidFill>
                <a:latin typeface="Twinkl" pitchFamily="2" charset="0"/>
              </a:rPr>
              <a:t>They are BORN ready to learn.</a:t>
            </a:r>
          </a:p>
          <a:p>
            <a:pPr indent="-228600" algn="l">
              <a:buFont typeface="Wingdings" panose="05000000000000000000" pitchFamily="2" charset="2"/>
              <a:buChar char="§"/>
            </a:pPr>
            <a:r>
              <a:rPr lang="en-US" dirty="0">
                <a:solidFill>
                  <a:schemeClr val="tx1"/>
                </a:solidFill>
                <a:latin typeface="Twinkl" pitchFamily="2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One step at a time</a:t>
            </a:r>
            <a:r>
              <a:rPr lang="en-US" dirty="0">
                <a:solidFill>
                  <a:schemeClr val="tx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1026" name="Picture 2" descr="When your baby takes her first steps | EvyBaby.com">
            <a:extLst>
              <a:ext uri="{FF2B5EF4-FFF2-40B4-BE49-F238E27FC236}">
                <a16:creationId xmlns:a16="http://schemas.microsoft.com/office/drawing/2014/main" id="{3E18B5A5-EFD6-4F78-B32D-E09A5B6D8084}"/>
              </a:ext>
            </a:extLst>
          </p:cNvPr>
          <p:cNvPicPr>
            <a:picLocks noGrp="1" noChangeAspect="1" noChangeArrowheads="1"/>
          </p:cNvPicPr>
          <p:nvPr>
            <p:ph type="pic"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8" r="-2" b="-2"/>
          <a:stretch/>
        </p:blipFill>
        <p:spPr bwMode="auto">
          <a:xfrm>
            <a:off x="5115908" y="3100159"/>
            <a:ext cx="6274561" cy="2957451"/>
          </a:xfrm>
          <a:prstGeom prst="rect">
            <a:avLst/>
          </a:prstGeom>
          <a:noFill/>
          <a:ln w="9525">
            <a:solidFill>
              <a:schemeClr val="tx1">
                <a:alpha val="2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97997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Group 70">
            <a:extLst>
              <a:ext uri="{FF2B5EF4-FFF2-40B4-BE49-F238E27FC236}">
                <a16:creationId xmlns:a16="http://schemas.microsoft.com/office/drawing/2014/main" id="{9CB4DA44-742C-414B-BA05-633FAAFEBF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2" name="Freeform 5">
              <a:extLst>
                <a:ext uri="{FF2B5EF4-FFF2-40B4-BE49-F238E27FC236}">
                  <a16:creationId xmlns:a16="http://schemas.microsoft.com/office/drawing/2014/main" id="{646F5217-C700-42DF-A991-60041BF859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3" name="Freeform 6">
              <a:extLst>
                <a:ext uri="{FF2B5EF4-FFF2-40B4-BE49-F238E27FC236}">
                  <a16:creationId xmlns:a16="http://schemas.microsoft.com/office/drawing/2014/main" id="{86B42890-A2EB-4CD5-B95E-28BB1B9DC7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4" name="Freeform 7">
              <a:extLst>
                <a:ext uri="{FF2B5EF4-FFF2-40B4-BE49-F238E27FC236}">
                  <a16:creationId xmlns:a16="http://schemas.microsoft.com/office/drawing/2014/main" id="{3C4C7C00-4C35-4304-971D-F6545F151A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5" name="Freeform 8">
              <a:extLst>
                <a:ext uri="{FF2B5EF4-FFF2-40B4-BE49-F238E27FC236}">
                  <a16:creationId xmlns:a16="http://schemas.microsoft.com/office/drawing/2014/main" id="{062703B6-D095-40E9-AED8-A3895537F3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9">
              <a:extLst>
                <a:ext uri="{FF2B5EF4-FFF2-40B4-BE49-F238E27FC236}">
                  <a16:creationId xmlns:a16="http://schemas.microsoft.com/office/drawing/2014/main" id="{055808A0-E0B8-4AC4-B721-4A61DF27EB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10">
              <a:extLst>
                <a:ext uri="{FF2B5EF4-FFF2-40B4-BE49-F238E27FC236}">
                  <a16:creationId xmlns:a16="http://schemas.microsoft.com/office/drawing/2014/main" id="{A5C20225-C8C2-466D-BDA5-9CBA8CFE44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11">
              <a:extLst>
                <a:ext uri="{FF2B5EF4-FFF2-40B4-BE49-F238E27FC236}">
                  <a16:creationId xmlns:a16="http://schemas.microsoft.com/office/drawing/2014/main" id="{4FE00035-FBE7-4831-851B-4FEC2CDC95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12">
              <a:extLst>
                <a:ext uri="{FF2B5EF4-FFF2-40B4-BE49-F238E27FC236}">
                  <a16:creationId xmlns:a16="http://schemas.microsoft.com/office/drawing/2014/main" id="{F6E5955C-9D0F-4D45-941B-38C00DCB57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3">
              <a:extLst>
                <a:ext uri="{FF2B5EF4-FFF2-40B4-BE49-F238E27FC236}">
                  <a16:creationId xmlns:a16="http://schemas.microsoft.com/office/drawing/2014/main" id="{28A4AF89-C648-4D4F-9728-5EE6996F85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4">
              <a:extLst>
                <a:ext uri="{FF2B5EF4-FFF2-40B4-BE49-F238E27FC236}">
                  <a16:creationId xmlns:a16="http://schemas.microsoft.com/office/drawing/2014/main" id="{2AE30D5F-611C-4C24-B74D-EE52F199B0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5">
              <a:extLst>
                <a:ext uri="{FF2B5EF4-FFF2-40B4-BE49-F238E27FC236}">
                  <a16:creationId xmlns:a16="http://schemas.microsoft.com/office/drawing/2014/main" id="{B1313FCA-52AA-4767-BA27-EC3674A3C8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6">
              <a:extLst>
                <a:ext uri="{FF2B5EF4-FFF2-40B4-BE49-F238E27FC236}">
                  <a16:creationId xmlns:a16="http://schemas.microsoft.com/office/drawing/2014/main" id="{07FB6C5A-EFC4-4A43-AB27-6244F7CA76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7">
              <a:extLst>
                <a:ext uri="{FF2B5EF4-FFF2-40B4-BE49-F238E27FC236}">
                  <a16:creationId xmlns:a16="http://schemas.microsoft.com/office/drawing/2014/main" id="{3BF24447-F7CC-4598-8910-FAAC77867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8">
              <a:extLst>
                <a:ext uri="{FF2B5EF4-FFF2-40B4-BE49-F238E27FC236}">
                  <a16:creationId xmlns:a16="http://schemas.microsoft.com/office/drawing/2014/main" id="{E8C0FE7B-3A46-4ED7-9C3D-C66FB4E638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9">
              <a:extLst>
                <a:ext uri="{FF2B5EF4-FFF2-40B4-BE49-F238E27FC236}">
                  <a16:creationId xmlns:a16="http://schemas.microsoft.com/office/drawing/2014/main" id="{C93D827F-181D-4B32-A950-DC16B774DA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20">
              <a:extLst>
                <a:ext uri="{FF2B5EF4-FFF2-40B4-BE49-F238E27FC236}">
                  <a16:creationId xmlns:a16="http://schemas.microsoft.com/office/drawing/2014/main" id="{2CF17858-D8BB-42DA-ADAF-C5B7DDB117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21">
              <a:extLst>
                <a:ext uri="{FF2B5EF4-FFF2-40B4-BE49-F238E27FC236}">
                  <a16:creationId xmlns:a16="http://schemas.microsoft.com/office/drawing/2014/main" id="{0DBFA4E1-6EAC-4206-819E-36015448E9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22">
              <a:extLst>
                <a:ext uri="{FF2B5EF4-FFF2-40B4-BE49-F238E27FC236}">
                  <a16:creationId xmlns:a16="http://schemas.microsoft.com/office/drawing/2014/main" id="{F25D0174-B30E-42BC-BD55-A943BDD627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3">
              <a:extLst>
                <a:ext uri="{FF2B5EF4-FFF2-40B4-BE49-F238E27FC236}">
                  <a16:creationId xmlns:a16="http://schemas.microsoft.com/office/drawing/2014/main" id="{1E31CAD0-C3BC-4821-87CC-78C2AE7942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4">
              <a:extLst>
                <a:ext uri="{FF2B5EF4-FFF2-40B4-BE49-F238E27FC236}">
                  <a16:creationId xmlns:a16="http://schemas.microsoft.com/office/drawing/2014/main" id="{5470702A-797A-4762-B2E7-330ECFCFEB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5">
              <a:extLst>
                <a:ext uri="{FF2B5EF4-FFF2-40B4-BE49-F238E27FC236}">
                  <a16:creationId xmlns:a16="http://schemas.microsoft.com/office/drawing/2014/main" id="{75857B84-7166-46C1-B6CC-5A981DEF90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4" name="Group 93">
            <a:extLst>
              <a:ext uri="{FF2B5EF4-FFF2-40B4-BE49-F238E27FC236}">
                <a16:creationId xmlns:a16="http://schemas.microsoft.com/office/drawing/2014/main" id="{6F4166B5-BEB6-4D93-91F2-61F18E18D6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95" name="Rectangle 94">
              <a:extLst>
                <a:ext uri="{FF2B5EF4-FFF2-40B4-BE49-F238E27FC236}">
                  <a16:creationId xmlns:a16="http://schemas.microsoft.com/office/drawing/2014/main" id="{49645B81-B570-40D4-A717-18FD21349C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6" name="Isosceles Triangle 22">
              <a:extLst>
                <a:ext uri="{FF2B5EF4-FFF2-40B4-BE49-F238E27FC236}">
                  <a16:creationId xmlns:a16="http://schemas.microsoft.com/office/drawing/2014/main" id="{D8C83445-9D36-40AB-9B6C-13B432A614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7" name="Rectangle 96">
              <a:extLst>
                <a:ext uri="{FF2B5EF4-FFF2-40B4-BE49-F238E27FC236}">
                  <a16:creationId xmlns:a16="http://schemas.microsoft.com/office/drawing/2014/main" id="{37281DC3-F955-435C-A291-E5CDF00A6E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99" name="Rectangle 98">
            <a:extLst>
              <a:ext uri="{FF2B5EF4-FFF2-40B4-BE49-F238E27FC236}">
                <a16:creationId xmlns:a16="http://schemas.microsoft.com/office/drawing/2014/main" id="{D6E56CF3-26B9-4D5A-96C0-31E3E53BB5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1" name="Group 100">
            <a:extLst>
              <a:ext uri="{FF2B5EF4-FFF2-40B4-BE49-F238E27FC236}">
                <a16:creationId xmlns:a16="http://schemas.microsoft.com/office/drawing/2014/main" id="{7E61D94F-EA5C-4330-8A35-483A7E5893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102" name="Freeform 5">
              <a:extLst>
                <a:ext uri="{FF2B5EF4-FFF2-40B4-BE49-F238E27FC236}">
                  <a16:creationId xmlns:a16="http://schemas.microsoft.com/office/drawing/2014/main" id="{8BF6168A-9E65-4524-A92C-534967CC9B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>
                <a:gd name="T0" fmla="*/ 813 w 813"/>
                <a:gd name="T1" fmla="*/ 0 h 1440"/>
                <a:gd name="T2" fmla="*/ 435 w 813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" name="Freeform 6">
              <a:extLst>
                <a:ext uri="{FF2B5EF4-FFF2-40B4-BE49-F238E27FC236}">
                  <a16:creationId xmlns:a16="http://schemas.microsoft.com/office/drawing/2014/main" id="{03494CE7-F2DE-46D5-AC7D-30071BCCB5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>
                <a:gd name="T0" fmla="*/ 324 w 324"/>
                <a:gd name="T1" fmla="*/ 117 h 117"/>
                <a:gd name="T2" fmla="*/ 0 w 324"/>
                <a:gd name="T3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" name="Freeform 7">
              <a:extLst>
                <a:ext uri="{FF2B5EF4-FFF2-40B4-BE49-F238E27FC236}">
                  <a16:creationId xmlns:a16="http://schemas.microsoft.com/office/drawing/2014/main" id="{91F5A2CE-439D-4922-961F-6A986BDF2C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>
                <a:gd name="T0" fmla="*/ 0 w 404"/>
                <a:gd name="T1" fmla="*/ 385 h 385"/>
                <a:gd name="T2" fmla="*/ 404 w 404"/>
                <a:gd name="T3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" name="Freeform 8">
              <a:extLst>
                <a:ext uri="{FF2B5EF4-FFF2-40B4-BE49-F238E27FC236}">
                  <a16:creationId xmlns:a16="http://schemas.microsoft.com/office/drawing/2014/main" id="{DC9BAAB3-1FB8-4A81-863E-A05ED78288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>
                <a:gd name="T0" fmla="*/ 774 w 774"/>
                <a:gd name="T1" fmla="*/ 0 h 1440"/>
                <a:gd name="T2" fmla="*/ 411 w 774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" name="Freeform 9">
              <a:extLst>
                <a:ext uri="{FF2B5EF4-FFF2-40B4-BE49-F238E27FC236}">
                  <a16:creationId xmlns:a16="http://schemas.microsoft.com/office/drawing/2014/main" id="{FA50AFC3-F23E-4058-8D71-9BD07AEA28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>
                <a:gd name="T0" fmla="*/ 203 w 203"/>
                <a:gd name="T1" fmla="*/ 77 h 77"/>
                <a:gd name="T2" fmla="*/ 0 w 203"/>
                <a:gd name="T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" name="Freeform 10">
              <a:extLst>
                <a:ext uri="{FF2B5EF4-FFF2-40B4-BE49-F238E27FC236}">
                  <a16:creationId xmlns:a16="http://schemas.microsoft.com/office/drawing/2014/main" id="{182B2B33-19FD-402E-8E35-A8E867FB92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>
                <a:gd name="T0" fmla="*/ 0 w 351"/>
                <a:gd name="T1" fmla="*/ 332 h 332"/>
                <a:gd name="T2" fmla="*/ 351 w 351"/>
                <a:gd name="T3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" name="Freeform 11">
              <a:extLst>
                <a:ext uri="{FF2B5EF4-FFF2-40B4-BE49-F238E27FC236}">
                  <a16:creationId xmlns:a16="http://schemas.microsoft.com/office/drawing/2014/main" id="{0FA38FB1-0238-4631-84CC-766DC76EE8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>
                <a:gd name="T0" fmla="*/ 762 w 762"/>
                <a:gd name="T1" fmla="*/ 0 h 1440"/>
                <a:gd name="T2" fmla="*/ 403 w 762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" name="Freeform 12">
              <a:extLst>
                <a:ext uri="{FF2B5EF4-FFF2-40B4-BE49-F238E27FC236}">
                  <a16:creationId xmlns:a16="http://schemas.microsoft.com/office/drawing/2014/main" id="{4516460F-0122-450D-8257-E27F8E553B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>
                <a:gd name="T0" fmla="*/ 140 w 140"/>
                <a:gd name="T1" fmla="*/ 54 h 54"/>
                <a:gd name="T2" fmla="*/ 0 w 140"/>
                <a:gd name="T3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" name="Freeform 13">
              <a:extLst>
                <a:ext uri="{FF2B5EF4-FFF2-40B4-BE49-F238E27FC236}">
                  <a16:creationId xmlns:a16="http://schemas.microsoft.com/office/drawing/2014/main" id="{95CF39E3-8AA8-482D-9C7E-B472D289F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>
                <a:gd name="T0" fmla="*/ 0 w 321"/>
                <a:gd name="T1" fmla="*/ 302 h 302"/>
                <a:gd name="T2" fmla="*/ 321 w 321"/>
                <a:gd name="T3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" name="Freeform 14">
              <a:extLst>
                <a:ext uri="{FF2B5EF4-FFF2-40B4-BE49-F238E27FC236}">
                  <a16:creationId xmlns:a16="http://schemas.microsoft.com/office/drawing/2014/main" id="{297A3F66-FF49-4C69-91A4-018DFDCA4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>
                <a:gd name="T0" fmla="*/ 683 w 683"/>
                <a:gd name="T1" fmla="*/ 0 h 1440"/>
                <a:gd name="T2" fmla="*/ 355 w 683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" name="Freeform 15">
              <a:extLst>
                <a:ext uri="{FF2B5EF4-FFF2-40B4-BE49-F238E27FC236}">
                  <a16:creationId xmlns:a16="http://schemas.microsoft.com/office/drawing/2014/main" id="{EF2CA154-6FAF-4F24-833A-C327B10303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>
                <a:gd name="T0" fmla="*/ 0 w 287"/>
                <a:gd name="T1" fmla="*/ 279 h 279"/>
                <a:gd name="T2" fmla="*/ 287 w 287"/>
                <a:gd name="T3" fmla="*/ 0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" name="Freeform 16">
              <a:extLst>
                <a:ext uri="{FF2B5EF4-FFF2-40B4-BE49-F238E27FC236}">
                  <a16:creationId xmlns:a16="http://schemas.microsoft.com/office/drawing/2014/main" id="{45E949B0-6D59-4E0C-A2F6-6D98842049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>
                <a:gd name="T0" fmla="*/ 680 w 680"/>
                <a:gd name="T1" fmla="*/ 0 h 1440"/>
                <a:gd name="T2" fmla="*/ 337 w 68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" name="Freeform 17">
              <a:extLst>
                <a:ext uri="{FF2B5EF4-FFF2-40B4-BE49-F238E27FC236}">
                  <a16:creationId xmlns:a16="http://schemas.microsoft.com/office/drawing/2014/main" id="{AE77593D-3B3D-4BEC-9B83-C7556559CF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>
                <a:gd name="T0" fmla="*/ 0 w 250"/>
                <a:gd name="T1" fmla="*/ 242 h 242"/>
                <a:gd name="T2" fmla="*/ 250 w 250"/>
                <a:gd name="T3" fmla="*/ 0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5" name="Freeform 18">
              <a:extLst>
                <a:ext uri="{FF2B5EF4-FFF2-40B4-BE49-F238E27FC236}">
                  <a16:creationId xmlns:a16="http://schemas.microsoft.com/office/drawing/2014/main" id="{FB8550CF-4B41-4509-9CBF-E0EEFEB94D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>
                <a:gd name="T0" fmla="*/ 720 w 720"/>
                <a:gd name="T1" fmla="*/ 0 h 1440"/>
                <a:gd name="T2" fmla="*/ 362 w 72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" name="Freeform 19">
              <a:extLst>
                <a:ext uri="{FF2B5EF4-FFF2-40B4-BE49-F238E27FC236}">
                  <a16:creationId xmlns:a16="http://schemas.microsoft.com/office/drawing/2014/main" id="{50DA9124-2618-4DA7-AE4A-B228BD9CFA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>
                <a:gd name="T0" fmla="*/ 0 w 185"/>
                <a:gd name="T1" fmla="*/ 167 h 167"/>
                <a:gd name="T2" fmla="*/ 185 w 185"/>
                <a:gd name="T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7" name="Freeform 20">
              <a:extLst>
                <a:ext uri="{FF2B5EF4-FFF2-40B4-BE49-F238E27FC236}">
                  <a16:creationId xmlns:a16="http://schemas.microsoft.com/office/drawing/2014/main" id="{6741AAD5-45BA-4FDA-AEDF-3337296BC5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>
                <a:gd name="T0" fmla="*/ 572 w 572"/>
                <a:gd name="T1" fmla="*/ 0 h 1440"/>
                <a:gd name="T2" fmla="*/ 164 w 572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" name="Freeform 21">
              <a:extLst>
                <a:ext uri="{FF2B5EF4-FFF2-40B4-BE49-F238E27FC236}">
                  <a16:creationId xmlns:a16="http://schemas.microsoft.com/office/drawing/2014/main" id="{BB56D020-0FBC-4705-9EF0-009EE9E7BD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>
                <a:gd name="T0" fmla="*/ 620 w 620"/>
                <a:gd name="T1" fmla="*/ 0 h 1440"/>
                <a:gd name="T2" fmla="*/ 186 w 62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9" name="Freeform 22">
              <a:extLst>
                <a:ext uri="{FF2B5EF4-FFF2-40B4-BE49-F238E27FC236}">
                  <a16:creationId xmlns:a16="http://schemas.microsoft.com/office/drawing/2014/main" id="{5DD03962-6BCE-4284-B97A-851C4BC692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>
                <a:gd name="T0" fmla="*/ 506 w 506"/>
                <a:gd name="T1" fmla="*/ 0 h 1440"/>
                <a:gd name="T2" fmla="*/ 171 w 506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0" name="Freeform 23">
              <a:extLst>
                <a:ext uri="{FF2B5EF4-FFF2-40B4-BE49-F238E27FC236}">
                  <a16:creationId xmlns:a16="http://schemas.microsoft.com/office/drawing/2014/main" id="{BFC97152-3801-4E0D-B746-0F7DFBC6DC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>
                <a:gd name="T0" fmla="*/ 373 w 373"/>
                <a:gd name="T1" fmla="*/ 0 h 673"/>
                <a:gd name="T2" fmla="*/ 0 w 373"/>
                <a:gd name="T3" fmla="*/ 673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1" name="Freeform 24">
              <a:extLst>
                <a:ext uri="{FF2B5EF4-FFF2-40B4-BE49-F238E27FC236}">
                  <a16:creationId xmlns:a16="http://schemas.microsoft.com/office/drawing/2014/main" id="{19FFD9BF-F64C-425B-8E0B-CA0F1B466A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>
                <a:gd name="T0" fmla="*/ 0 w 45"/>
                <a:gd name="T1" fmla="*/ 0 h 174"/>
                <a:gd name="T2" fmla="*/ 45 w 45"/>
                <a:gd name="T3" fmla="*/ 17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2" name="Freeform 25">
              <a:extLst>
                <a:ext uri="{FF2B5EF4-FFF2-40B4-BE49-F238E27FC236}">
                  <a16:creationId xmlns:a16="http://schemas.microsoft.com/office/drawing/2014/main" id="{C6ED711B-36ED-4173-AB44-8C86ADF0F6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>
                <a:gd name="T0" fmla="*/ 329 w 329"/>
                <a:gd name="T1" fmla="*/ 0 h 469"/>
                <a:gd name="T2" fmla="*/ 0 w 329"/>
                <a:gd name="T3" fmla="*/ 469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24" name="Rectangle 123">
            <a:extLst>
              <a:ext uri="{FF2B5EF4-FFF2-40B4-BE49-F238E27FC236}">
                <a16:creationId xmlns:a16="http://schemas.microsoft.com/office/drawing/2014/main" id="{256F45B4-234D-4F59-AF8D-9A8AFB94D7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1682" y="1047102"/>
            <a:ext cx="5936885" cy="5029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Rectangle 125">
            <a:extLst>
              <a:ext uri="{FF2B5EF4-FFF2-40B4-BE49-F238E27FC236}">
                <a16:creationId xmlns:a16="http://schemas.microsoft.com/office/drawing/2014/main" id="{8D8E6E23-45CE-445A-904E-62F785DA43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49557" y="0"/>
            <a:ext cx="4640799" cy="6858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2AF17CE1-4C0D-423F-8332-5221E867ABB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21050"/>
          <a:stretch/>
        </p:blipFill>
        <p:spPr bwMode="auto">
          <a:xfrm>
            <a:off x="7866658" y="668823"/>
            <a:ext cx="4005608" cy="2253206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8" name="Isosceles Triangle 22">
            <a:extLst>
              <a:ext uri="{FF2B5EF4-FFF2-40B4-BE49-F238E27FC236}">
                <a16:creationId xmlns:a16="http://schemas.microsoft.com/office/drawing/2014/main" id="{E5FE8003-E652-491E-9169-0097F83C8F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602131" y="5546507"/>
            <a:ext cx="315988" cy="272403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0" name="Rectangle 129">
            <a:extLst>
              <a:ext uri="{FF2B5EF4-FFF2-40B4-BE49-F238E27FC236}">
                <a16:creationId xmlns:a16="http://schemas.microsoft.com/office/drawing/2014/main" id="{BDC66091-68FA-4006-8A27-6401681461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1682" y="1634393"/>
            <a:ext cx="5935796" cy="391730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EEE8191-596C-43B6-BC43-AEA2111F0435}"/>
              </a:ext>
            </a:extLst>
          </p:cNvPr>
          <p:cNvSpPr txBox="1"/>
          <p:nvPr/>
        </p:nvSpPr>
        <p:spPr>
          <a:xfrm>
            <a:off x="873102" y="1634393"/>
            <a:ext cx="5768442" cy="38384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just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10000"/>
            </a:pPr>
            <a:r>
              <a:rPr lang="en-US" sz="2400" b="0" i="1" dirty="0">
                <a:solidFill>
                  <a:srgbClr val="FFFFFE"/>
                </a:solidFill>
                <a:latin typeface="Twinkl" pitchFamily="2" charset="0"/>
              </a:rPr>
              <a:t>Back in 2022 parents and teachers wanted kids to learn, but somehow they didn’t bother teaching kids the most important part — how the learning machine actually works. What the heck were those people thinking?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10000"/>
              <a:buFont typeface="Wingdings" panose="05000000000000000000" pitchFamily="2" charset="2"/>
              <a:buChar char="§"/>
            </a:pPr>
            <a:endParaRPr lang="en-US" sz="2400" i="1" dirty="0">
              <a:solidFill>
                <a:srgbClr val="FFFFFE"/>
              </a:solidFill>
              <a:latin typeface="Twinkl" pitchFamily="2" charset="0"/>
            </a:endParaRP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10000"/>
              <a:buFont typeface="Wingdings" panose="05000000000000000000" pitchFamily="2" charset="2"/>
              <a:buChar char="§"/>
            </a:pPr>
            <a:r>
              <a:rPr lang="en-US" sz="2400" i="1" dirty="0">
                <a:solidFill>
                  <a:srgbClr val="FFFFFE"/>
                </a:solidFill>
                <a:latin typeface="Twinkl" pitchFamily="2" charset="0"/>
              </a:rPr>
              <a:t>Daniel Coyle</a:t>
            </a:r>
            <a:endParaRPr lang="en-US" sz="2400" dirty="0">
              <a:solidFill>
                <a:srgbClr val="FFFFFE"/>
              </a:solidFill>
              <a:latin typeface="Twinkl" pitchFamily="2" charset="0"/>
            </a:endParaRPr>
          </a:p>
        </p:txBody>
      </p:sp>
      <p:pic>
        <p:nvPicPr>
          <p:cNvPr id="4098" name="Picture 2" descr="Daniel Coyle">
            <a:extLst>
              <a:ext uri="{FF2B5EF4-FFF2-40B4-BE49-F238E27FC236}">
                <a16:creationId xmlns:a16="http://schemas.microsoft.com/office/drawing/2014/main" id="{C1C45D69-29C6-41C5-AEE1-6A8E623FE4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884349" y="3587191"/>
            <a:ext cx="1969919" cy="2954879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74527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" name="Group 255">
            <a:extLst>
              <a:ext uri="{FF2B5EF4-FFF2-40B4-BE49-F238E27FC236}">
                <a16:creationId xmlns:a16="http://schemas.microsoft.com/office/drawing/2014/main" id="{9EA06921-3C0C-4126-AF75-9499D48390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257" name="Freeform 5">
              <a:extLst>
                <a:ext uri="{FF2B5EF4-FFF2-40B4-BE49-F238E27FC236}">
                  <a16:creationId xmlns:a16="http://schemas.microsoft.com/office/drawing/2014/main" id="{B8087084-CC7C-4D37-B821-F12CD3D29F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58" name="Freeform 6">
              <a:extLst>
                <a:ext uri="{FF2B5EF4-FFF2-40B4-BE49-F238E27FC236}">
                  <a16:creationId xmlns:a16="http://schemas.microsoft.com/office/drawing/2014/main" id="{A27EF3C6-8AF8-41C0-B4DF-664F240872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59" name="Freeform 7">
              <a:extLst>
                <a:ext uri="{FF2B5EF4-FFF2-40B4-BE49-F238E27FC236}">
                  <a16:creationId xmlns:a16="http://schemas.microsoft.com/office/drawing/2014/main" id="{46AD5CB4-13ED-4F2B-BA75-CA731F668A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60" name="Freeform 8">
              <a:extLst>
                <a:ext uri="{FF2B5EF4-FFF2-40B4-BE49-F238E27FC236}">
                  <a16:creationId xmlns:a16="http://schemas.microsoft.com/office/drawing/2014/main" id="{6C2FD3B8-D702-4F83-BA99-D239212113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61" name="Freeform 9">
              <a:extLst>
                <a:ext uri="{FF2B5EF4-FFF2-40B4-BE49-F238E27FC236}">
                  <a16:creationId xmlns:a16="http://schemas.microsoft.com/office/drawing/2014/main" id="{1AF0D977-DBC6-44B7-93FB-3F76406CF0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62" name="Freeform 10">
              <a:extLst>
                <a:ext uri="{FF2B5EF4-FFF2-40B4-BE49-F238E27FC236}">
                  <a16:creationId xmlns:a16="http://schemas.microsoft.com/office/drawing/2014/main" id="{B3ED27DF-D17E-4922-8394-821ED92539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63" name="Freeform 11">
              <a:extLst>
                <a:ext uri="{FF2B5EF4-FFF2-40B4-BE49-F238E27FC236}">
                  <a16:creationId xmlns:a16="http://schemas.microsoft.com/office/drawing/2014/main" id="{800084EB-3C31-445C-8B2E-F43BA7ED36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64" name="Freeform 12">
              <a:extLst>
                <a:ext uri="{FF2B5EF4-FFF2-40B4-BE49-F238E27FC236}">
                  <a16:creationId xmlns:a16="http://schemas.microsoft.com/office/drawing/2014/main" id="{5EE7F4D6-BE2E-41A9-A417-BA1AE4583D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65" name="Freeform 13">
              <a:extLst>
                <a:ext uri="{FF2B5EF4-FFF2-40B4-BE49-F238E27FC236}">
                  <a16:creationId xmlns:a16="http://schemas.microsoft.com/office/drawing/2014/main" id="{8805A789-4E10-46CF-A22B-8841C1CDFA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66" name="Freeform 14">
              <a:extLst>
                <a:ext uri="{FF2B5EF4-FFF2-40B4-BE49-F238E27FC236}">
                  <a16:creationId xmlns:a16="http://schemas.microsoft.com/office/drawing/2014/main" id="{9BD0D630-7987-48B7-A636-0ED234E22E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67" name="Freeform 15">
              <a:extLst>
                <a:ext uri="{FF2B5EF4-FFF2-40B4-BE49-F238E27FC236}">
                  <a16:creationId xmlns:a16="http://schemas.microsoft.com/office/drawing/2014/main" id="{F4E7D46D-851A-4DA9-B24D-19DAE1FCF2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68" name="Freeform 16">
              <a:extLst>
                <a:ext uri="{FF2B5EF4-FFF2-40B4-BE49-F238E27FC236}">
                  <a16:creationId xmlns:a16="http://schemas.microsoft.com/office/drawing/2014/main" id="{BA38A754-A53E-469C-B89B-6C7FF96079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69" name="Freeform 17">
              <a:extLst>
                <a:ext uri="{FF2B5EF4-FFF2-40B4-BE49-F238E27FC236}">
                  <a16:creationId xmlns:a16="http://schemas.microsoft.com/office/drawing/2014/main" id="{CAC17457-E557-440A-B5E0-40DFEEC899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70" name="Freeform 18">
              <a:extLst>
                <a:ext uri="{FF2B5EF4-FFF2-40B4-BE49-F238E27FC236}">
                  <a16:creationId xmlns:a16="http://schemas.microsoft.com/office/drawing/2014/main" id="{4D697814-F310-40D2-8E79-93C1881074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71" name="Freeform 19">
              <a:extLst>
                <a:ext uri="{FF2B5EF4-FFF2-40B4-BE49-F238E27FC236}">
                  <a16:creationId xmlns:a16="http://schemas.microsoft.com/office/drawing/2014/main" id="{0CA691A3-EEBB-46A7-A973-B1E2DD112C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72" name="Freeform 20">
              <a:extLst>
                <a:ext uri="{FF2B5EF4-FFF2-40B4-BE49-F238E27FC236}">
                  <a16:creationId xmlns:a16="http://schemas.microsoft.com/office/drawing/2014/main" id="{B7361B78-110B-4437-8058-4E05A42343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73" name="Freeform 21">
              <a:extLst>
                <a:ext uri="{FF2B5EF4-FFF2-40B4-BE49-F238E27FC236}">
                  <a16:creationId xmlns:a16="http://schemas.microsoft.com/office/drawing/2014/main" id="{97B9FFE1-BC8C-4C55-AE5D-8FDD780018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74" name="Freeform 22">
              <a:extLst>
                <a:ext uri="{FF2B5EF4-FFF2-40B4-BE49-F238E27FC236}">
                  <a16:creationId xmlns:a16="http://schemas.microsoft.com/office/drawing/2014/main" id="{6F87417E-9520-42E0-84D2-0C0225481A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75" name="Freeform 23">
              <a:extLst>
                <a:ext uri="{FF2B5EF4-FFF2-40B4-BE49-F238E27FC236}">
                  <a16:creationId xmlns:a16="http://schemas.microsoft.com/office/drawing/2014/main" id="{1235F6B6-5324-426D-84BE-EF96FD4303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76" name="Freeform 24">
              <a:extLst>
                <a:ext uri="{FF2B5EF4-FFF2-40B4-BE49-F238E27FC236}">
                  <a16:creationId xmlns:a16="http://schemas.microsoft.com/office/drawing/2014/main" id="{093C61D3-C80D-4599-8280-763868B242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77" name="Freeform 25">
              <a:extLst>
                <a:ext uri="{FF2B5EF4-FFF2-40B4-BE49-F238E27FC236}">
                  <a16:creationId xmlns:a16="http://schemas.microsoft.com/office/drawing/2014/main" id="{D6D942F2-89B9-4755-89D9-4365831760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sp>
        <p:nvSpPr>
          <p:cNvPr id="278" name="Rectangle 277">
            <a:extLst>
              <a:ext uri="{FF2B5EF4-FFF2-40B4-BE49-F238E27FC236}">
                <a16:creationId xmlns:a16="http://schemas.microsoft.com/office/drawing/2014/main" id="{C40B6375-7479-45C4-8B99-EA1CF75F31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95EFFC"/>
            </a:solidFill>
          </a:ln>
          <a:effectLst>
            <a:outerShdw blurRad="762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 descr="Neurology And Orthopedics: The Backbones of Medicine Field - Pursuitist">
            <a:extLst>
              <a:ext uri="{FF2B5EF4-FFF2-40B4-BE49-F238E27FC236}">
                <a16:creationId xmlns:a16="http://schemas.microsoft.com/office/drawing/2014/main" id="{F9F57169-4395-4461-B82A-E9663D775DEB}"/>
              </a:ext>
            </a:extLst>
          </p:cNvPr>
          <p:cNvPicPr>
            <a:picLocks noGrp="1" noChangeAspect="1" noChangeArrowheads="1"/>
          </p:cNvPicPr>
          <p:nvPr>
            <p:ph type="pic" idx="4294967295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21050"/>
          <a:stretch/>
        </p:blipFill>
        <p:spPr bwMode="auto">
          <a:xfrm>
            <a:off x="434150" y="264985"/>
            <a:ext cx="11159362" cy="5949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4E76375-4789-4D7F-82CA-2B3C39E932F7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077181" y="2358391"/>
            <a:ext cx="2714952" cy="2453676"/>
          </a:xfrm>
        </p:spPr>
        <p:txBody>
          <a:bodyPr vert="horz" lIns="228600" tIns="228600" rIns="228600" bIns="228600" rtlCol="0" anchor="ctr">
            <a:normAutofit/>
          </a:bodyPr>
          <a:lstStyle/>
          <a:p>
            <a:br>
              <a:rPr lang="en-US" sz="700">
                <a:solidFill>
                  <a:srgbClr val="FFFEFF"/>
                </a:solidFill>
              </a:rPr>
            </a:br>
            <a:br>
              <a:rPr lang="en-US" sz="700">
                <a:solidFill>
                  <a:srgbClr val="FFFEFF"/>
                </a:solidFill>
              </a:rPr>
            </a:br>
            <a:br>
              <a:rPr lang="en-US" sz="700">
                <a:solidFill>
                  <a:srgbClr val="FFFEFF"/>
                </a:solidFill>
              </a:rPr>
            </a:br>
            <a:br>
              <a:rPr lang="en-US" sz="700">
                <a:solidFill>
                  <a:srgbClr val="FFFEFF"/>
                </a:solidFill>
              </a:rPr>
            </a:br>
            <a:br>
              <a:rPr lang="en-US" sz="700">
                <a:solidFill>
                  <a:srgbClr val="FFFEFF"/>
                </a:solidFill>
              </a:rPr>
            </a:br>
            <a:br>
              <a:rPr lang="en-US" sz="700">
                <a:solidFill>
                  <a:srgbClr val="FFFEFF"/>
                </a:solidFill>
              </a:rPr>
            </a:br>
            <a:br>
              <a:rPr lang="en-US" sz="700">
                <a:solidFill>
                  <a:srgbClr val="FFFEFF"/>
                </a:solidFill>
              </a:rPr>
            </a:br>
            <a:br>
              <a:rPr lang="en-US" sz="700">
                <a:solidFill>
                  <a:srgbClr val="FFFEFF"/>
                </a:solidFill>
              </a:rPr>
            </a:br>
            <a:br>
              <a:rPr lang="en-US" sz="700">
                <a:solidFill>
                  <a:srgbClr val="FFFEFF"/>
                </a:solidFill>
              </a:rPr>
            </a:br>
            <a:br>
              <a:rPr lang="en-US" sz="700">
                <a:solidFill>
                  <a:srgbClr val="FFFEFF"/>
                </a:solidFill>
              </a:rPr>
            </a:br>
            <a:br>
              <a:rPr lang="en-US" sz="700">
                <a:solidFill>
                  <a:srgbClr val="FFFEFF"/>
                </a:solidFill>
              </a:rPr>
            </a:br>
            <a:br>
              <a:rPr lang="en-US" sz="700">
                <a:solidFill>
                  <a:srgbClr val="FFFEFF"/>
                </a:solidFill>
              </a:rPr>
            </a:br>
            <a:br>
              <a:rPr lang="en-US" sz="700">
                <a:solidFill>
                  <a:srgbClr val="FFFEFF"/>
                </a:solidFill>
              </a:rPr>
            </a:br>
            <a:br>
              <a:rPr lang="en-US" sz="700">
                <a:solidFill>
                  <a:srgbClr val="FFFEFF"/>
                </a:solidFill>
              </a:rPr>
            </a:br>
            <a:br>
              <a:rPr lang="en-US" sz="700">
                <a:solidFill>
                  <a:srgbClr val="FFFEFF"/>
                </a:solidFill>
              </a:rPr>
            </a:br>
            <a:br>
              <a:rPr lang="en-US" sz="700">
                <a:solidFill>
                  <a:srgbClr val="FFFEFF"/>
                </a:solidFill>
              </a:rPr>
            </a:br>
            <a:br>
              <a:rPr lang="en-US" sz="700">
                <a:solidFill>
                  <a:srgbClr val="FFFEFF"/>
                </a:solidFill>
              </a:rPr>
            </a:br>
            <a:br>
              <a:rPr lang="en-US" sz="700">
                <a:solidFill>
                  <a:srgbClr val="FFFEFF"/>
                </a:solidFill>
              </a:rPr>
            </a:br>
            <a:br>
              <a:rPr lang="en-US" sz="700">
                <a:solidFill>
                  <a:srgbClr val="FFFEFF"/>
                </a:solidFill>
              </a:rPr>
            </a:br>
            <a:br>
              <a:rPr lang="en-US" sz="700">
                <a:solidFill>
                  <a:srgbClr val="FFFEFF"/>
                </a:solidFill>
              </a:rPr>
            </a:br>
            <a:br>
              <a:rPr lang="en-US" sz="700">
                <a:solidFill>
                  <a:srgbClr val="FFFEFF"/>
                </a:solidFill>
              </a:rPr>
            </a:br>
            <a:endParaRPr lang="en-US" sz="700">
              <a:solidFill>
                <a:srgbClr val="FFFEFF"/>
              </a:solidFill>
            </a:endParaRPr>
          </a:p>
        </p:txBody>
      </p:sp>
      <p:graphicFrame>
        <p:nvGraphicFramePr>
          <p:cNvPr id="3076" name="TextBox 8">
            <a:extLst>
              <a:ext uri="{FF2B5EF4-FFF2-40B4-BE49-F238E27FC236}">
                <a16:creationId xmlns:a16="http://schemas.microsoft.com/office/drawing/2014/main" id="{58B46FB6-306C-2280-996F-31F604320DA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70709453"/>
              </p:ext>
            </p:extLst>
          </p:nvPr>
        </p:nvGraphicFramePr>
        <p:xfrm>
          <a:off x="3126202" y="2149803"/>
          <a:ext cx="5315742" cy="3368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188728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076FCF-B2EA-425F-ADFE-D2D3713D93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8631" y="2032000"/>
            <a:ext cx="3570158" cy="2774367"/>
          </a:xfrm>
        </p:spPr>
        <p:txBody>
          <a:bodyPr>
            <a:normAutofit fontScale="90000"/>
          </a:bodyPr>
          <a:lstStyle/>
          <a:p>
            <a:pPr algn="l"/>
            <a:br>
              <a:rPr lang="en-GB" sz="2400" dirty="0">
                <a:latin typeface="Twinkl" pitchFamily="2" charset="0"/>
              </a:rPr>
            </a:br>
            <a:r>
              <a:rPr lang="en-GB" sz="2400" dirty="0">
                <a:latin typeface="Twinkl" pitchFamily="2" charset="0"/>
              </a:rPr>
              <a:t>Adults 500 trillion synapses.</a:t>
            </a:r>
            <a:br>
              <a:rPr lang="en-GB" sz="2400" dirty="0">
                <a:latin typeface="Twinkl" pitchFamily="2" charset="0"/>
              </a:rPr>
            </a:br>
            <a:br>
              <a:rPr lang="en-GB" sz="2400" dirty="0">
                <a:latin typeface="Twinkl" pitchFamily="2" charset="0"/>
              </a:rPr>
            </a:br>
            <a:r>
              <a:rPr lang="en-GB" sz="2000" dirty="0">
                <a:latin typeface="Twinkl" pitchFamily="2" charset="0"/>
              </a:rPr>
              <a:t>A baby has 50 trillion synapses.</a:t>
            </a:r>
            <a:br>
              <a:rPr lang="en-GB" sz="2000" dirty="0">
                <a:latin typeface="Twinkl" pitchFamily="2" charset="0"/>
              </a:rPr>
            </a:br>
            <a:br>
              <a:rPr lang="en-GB" sz="2000" dirty="0">
                <a:latin typeface="Twinkl" pitchFamily="2" charset="0"/>
              </a:rPr>
            </a:br>
            <a:r>
              <a:rPr lang="en-GB" sz="2000" dirty="0">
                <a:latin typeface="Twinkl" pitchFamily="2" charset="0"/>
              </a:rPr>
              <a:t>A 3 year old 1000 trillion  synapses.</a:t>
            </a:r>
            <a:br>
              <a:rPr lang="en-GB" sz="2000" dirty="0">
                <a:latin typeface="Twinkl" pitchFamily="2" charset="0"/>
              </a:rPr>
            </a:br>
            <a:br>
              <a:rPr lang="en-GB" sz="2000" dirty="0">
                <a:latin typeface="Twinkl" pitchFamily="2" charset="0"/>
              </a:rPr>
            </a:br>
            <a:r>
              <a:rPr lang="en-GB" sz="2000" dirty="0">
                <a:latin typeface="Twinkl" pitchFamily="2" charset="0"/>
              </a:rPr>
              <a:t>By 5 years old a child’s brain has increased to 90% of it’s potential volume – brain completes growth by age 25 …… but new synapses don’t stop being made – the brain ‘prunes’ synapses we no longer use or need. </a:t>
            </a:r>
            <a:br>
              <a:rPr lang="en-GB" sz="2000" dirty="0">
                <a:latin typeface="Twinkl" pitchFamily="2" charset="0"/>
              </a:rPr>
            </a:br>
            <a:br>
              <a:rPr lang="en-GB" sz="2000" dirty="0">
                <a:latin typeface="Twinkl" pitchFamily="2" charset="0"/>
              </a:rPr>
            </a:br>
            <a:br>
              <a:rPr lang="en-GB" sz="2000" dirty="0">
                <a:latin typeface="Twinkl" pitchFamily="2" charset="0"/>
              </a:rPr>
            </a:br>
            <a:endParaRPr lang="en-GB" sz="2000" dirty="0">
              <a:latin typeface="Twinkl" pitchFamily="2" charset="0"/>
            </a:endParaRPr>
          </a:p>
        </p:txBody>
      </p:sp>
      <p:pic>
        <p:nvPicPr>
          <p:cNvPr id="27" name="Content Placeholder 26">
            <a:extLst>
              <a:ext uri="{FF2B5EF4-FFF2-40B4-BE49-F238E27FC236}">
                <a16:creationId xmlns:a16="http://schemas.microsoft.com/office/drawing/2014/main" id="{9F60E2BE-CE95-4CED-A7E1-2A7BF1468E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18100" y="1657909"/>
            <a:ext cx="6281738" cy="3539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6243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904BE49-D42F-4F46-B6D8-2F31712168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57C06C8-18BE-4336-B9E0-3E15ACC93B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13" name="Freeform 5">
              <a:extLst>
                <a:ext uri="{FF2B5EF4-FFF2-40B4-BE49-F238E27FC236}">
                  <a16:creationId xmlns:a16="http://schemas.microsoft.com/office/drawing/2014/main" id="{C1C39E9B-4917-47D7-B9CB-56480F887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>
                <a:gd name="T0" fmla="*/ 1752 w 2038"/>
                <a:gd name="T1" fmla="*/ 1169 h 1169"/>
                <a:gd name="T2" fmla="*/ 1487 w 2038"/>
                <a:gd name="T3" fmla="*/ 334 h 1169"/>
                <a:gd name="T4" fmla="*/ 860 w 2038"/>
                <a:gd name="T5" fmla="*/ 22 h 1169"/>
                <a:gd name="T6" fmla="*/ 199 w 2038"/>
                <a:gd name="T7" fmla="*/ 318 h 1169"/>
                <a:gd name="T8" fmla="*/ 399 w 2038"/>
                <a:gd name="T9" fmla="*/ 1165 h 1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6">
              <a:extLst>
                <a:ext uri="{FF2B5EF4-FFF2-40B4-BE49-F238E27FC236}">
                  <a16:creationId xmlns:a16="http://schemas.microsoft.com/office/drawing/2014/main" id="{5F7200AE-DDFE-46D2-ABCA-99906B970E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>
                <a:gd name="T0" fmla="*/ 1025 w 1549"/>
                <a:gd name="T1" fmla="*/ 1016 h 1017"/>
                <a:gd name="T2" fmla="*/ 1443 w 1549"/>
                <a:gd name="T3" fmla="*/ 592 h 1017"/>
                <a:gd name="T4" fmla="*/ 782 w 1549"/>
                <a:gd name="T5" fmla="*/ 53 h 1017"/>
                <a:gd name="T6" fmla="*/ 150 w 1549"/>
                <a:gd name="T7" fmla="*/ 329 h 1017"/>
                <a:gd name="T8" fmla="*/ 477 w 1549"/>
                <a:gd name="T9" fmla="*/ 1017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7">
              <a:extLst>
                <a:ext uri="{FF2B5EF4-FFF2-40B4-BE49-F238E27FC236}">
                  <a16:creationId xmlns:a16="http://schemas.microsoft.com/office/drawing/2014/main" id="{CAC40760-2393-4FAE-9A58-F4CDC06716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>
                <a:gd name="T0" fmla="*/ 1302 w 1688"/>
                <a:gd name="T1" fmla="*/ 1066 h 1066"/>
                <a:gd name="T2" fmla="*/ 1613 w 1688"/>
                <a:gd name="T3" fmla="*/ 850 h 1066"/>
                <a:gd name="T4" fmla="*/ 1517 w 1688"/>
                <a:gd name="T5" fmla="*/ 471 h 1066"/>
                <a:gd name="T6" fmla="*/ 798 w 1688"/>
                <a:gd name="T7" fmla="*/ 28 h 1066"/>
                <a:gd name="T8" fmla="*/ 181 w 1688"/>
                <a:gd name="T9" fmla="*/ 333 h 1066"/>
                <a:gd name="T10" fmla="*/ 420 w 1688"/>
                <a:gd name="T11" fmla="*/ 1066 h 10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8">
              <a:extLst>
                <a:ext uri="{FF2B5EF4-FFF2-40B4-BE49-F238E27FC236}">
                  <a16:creationId xmlns:a16="http://schemas.microsoft.com/office/drawing/2014/main" id="{1080422B-1649-4C8E-9459-4214243609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>
                <a:gd name="T0" fmla="*/ 1873 w 2171"/>
                <a:gd name="T1" fmla="*/ 1326 h 1326"/>
                <a:gd name="T2" fmla="*/ 1609 w 2171"/>
                <a:gd name="T3" fmla="*/ 473 h 1326"/>
                <a:gd name="T4" fmla="*/ 880 w 2171"/>
                <a:gd name="T5" fmla="*/ 63 h 1326"/>
                <a:gd name="T6" fmla="*/ 0 w 2171"/>
                <a:gd name="T7" fmla="*/ 423 h 1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9">
              <a:extLst>
                <a:ext uri="{FF2B5EF4-FFF2-40B4-BE49-F238E27FC236}">
                  <a16:creationId xmlns:a16="http://schemas.microsoft.com/office/drawing/2014/main" id="{0136A7BD-0DB3-401B-A6AB-38BD30D100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>
                <a:gd name="T0" fmla="*/ 0 w 106"/>
                <a:gd name="T1" fmla="*/ 0 h 143"/>
                <a:gd name="T2" fmla="*/ 106 w 106"/>
                <a:gd name="T3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0">
              <a:extLst>
                <a:ext uri="{FF2B5EF4-FFF2-40B4-BE49-F238E27FC236}">
                  <a16:creationId xmlns:a16="http://schemas.microsoft.com/office/drawing/2014/main" id="{FD037346-242B-41AF-8CF5-C35284CA24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>
                <a:gd name="T0" fmla="*/ 2046 w 2330"/>
                <a:gd name="T1" fmla="*/ 1452 h 1452"/>
                <a:gd name="T2" fmla="*/ 1813 w 2330"/>
                <a:gd name="T3" fmla="*/ 601 h 1452"/>
                <a:gd name="T4" fmla="*/ 956 w 2330"/>
                <a:gd name="T5" fmla="*/ 97 h 1452"/>
                <a:gd name="T6" fmla="*/ 0 w 2330"/>
                <a:gd name="T7" fmla="*/ 366 h 1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1">
              <a:extLst>
                <a:ext uri="{FF2B5EF4-FFF2-40B4-BE49-F238E27FC236}">
                  <a16:creationId xmlns:a16="http://schemas.microsoft.com/office/drawing/2014/main" id="{238EBF94-0BBF-4BAE-AE27-729E3AC135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>
                <a:gd name="T0" fmla="*/ 1094 w 1216"/>
                <a:gd name="T1" fmla="*/ 1436 h 1436"/>
                <a:gd name="T2" fmla="*/ 709 w 1216"/>
                <a:gd name="T3" fmla="*/ 551 h 1436"/>
                <a:gd name="T4" fmla="*/ 0 w 1216"/>
                <a:gd name="T5" fmla="*/ 0 h 1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12">
              <a:extLst>
                <a:ext uri="{FF2B5EF4-FFF2-40B4-BE49-F238E27FC236}">
                  <a16:creationId xmlns:a16="http://schemas.microsoft.com/office/drawing/2014/main" id="{3940EFD7-EB1A-47AF-9DC9-7D4FCC6011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>
                <a:gd name="T0" fmla="*/ 222 w 222"/>
                <a:gd name="T1" fmla="*/ 0 h 129"/>
                <a:gd name="T2" fmla="*/ 0 w 222"/>
                <a:gd name="T3" fmla="*/ 1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13">
              <a:extLst>
                <a:ext uri="{FF2B5EF4-FFF2-40B4-BE49-F238E27FC236}">
                  <a16:creationId xmlns:a16="http://schemas.microsoft.com/office/drawing/2014/main" id="{6BAA7A10-98A8-4931-9BE2-B573EB3767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>
                <a:gd name="T0" fmla="*/ 1067 w 1174"/>
                <a:gd name="T1" fmla="*/ 1440 h 1440"/>
                <a:gd name="T2" fmla="*/ 698 w 1174"/>
                <a:gd name="T3" fmla="*/ 577 h 1440"/>
                <a:gd name="T4" fmla="*/ 0 w 1174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14">
              <a:extLst>
                <a:ext uri="{FF2B5EF4-FFF2-40B4-BE49-F238E27FC236}">
                  <a16:creationId xmlns:a16="http://schemas.microsoft.com/office/drawing/2014/main" id="{420223F5-34A9-4388-AF7B-38C76242FC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>
                <a:gd name="T0" fmla="*/ 125 w 125"/>
                <a:gd name="T1" fmla="*/ 0 h 74"/>
                <a:gd name="T2" fmla="*/ 0 w 125"/>
                <a:gd name="T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15">
              <a:extLst>
                <a:ext uri="{FF2B5EF4-FFF2-40B4-BE49-F238E27FC236}">
                  <a16:creationId xmlns:a16="http://schemas.microsoft.com/office/drawing/2014/main" id="{3CC9C746-C646-4363-B3D3-349B5C18C3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>
                <a:gd name="T0" fmla="*/ 1056 w 1155"/>
                <a:gd name="T1" fmla="*/ 1440 h 1440"/>
                <a:gd name="T2" fmla="*/ 686 w 1155"/>
                <a:gd name="T3" fmla="*/ 580 h 1440"/>
                <a:gd name="T4" fmla="*/ 0 w 1155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16">
              <a:extLst>
                <a:ext uri="{FF2B5EF4-FFF2-40B4-BE49-F238E27FC236}">
                  <a16:creationId xmlns:a16="http://schemas.microsoft.com/office/drawing/2014/main" id="{3EAA5BC5-AB13-4C8E-9D9D-05DE777C5F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>
                <a:gd name="T0" fmla="*/ 75 w 75"/>
                <a:gd name="T1" fmla="*/ 0 h 45"/>
                <a:gd name="T2" fmla="*/ 0 w 75"/>
                <a:gd name="T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7">
              <a:extLst>
                <a:ext uri="{FF2B5EF4-FFF2-40B4-BE49-F238E27FC236}">
                  <a16:creationId xmlns:a16="http://schemas.microsoft.com/office/drawing/2014/main" id="{500FC397-0569-4EC4-926A-DDD62AC495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>
                <a:gd name="T0" fmla="*/ 1053 w 1160"/>
                <a:gd name="T1" fmla="*/ 1441 h 1441"/>
                <a:gd name="T2" fmla="*/ 705 w 1160"/>
                <a:gd name="T3" fmla="*/ 599 h 1441"/>
                <a:gd name="T4" fmla="*/ 0 w 1160"/>
                <a:gd name="T5" fmla="*/ 0 h 1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>
              <a:extLst>
                <a:ext uri="{FF2B5EF4-FFF2-40B4-BE49-F238E27FC236}">
                  <a16:creationId xmlns:a16="http://schemas.microsoft.com/office/drawing/2014/main" id="{284FF041-FE7D-47CD-830F-7FABF41C7C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>
                <a:gd name="T0" fmla="*/ 1040 w 1137"/>
                <a:gd name="T1" fmla="*/ 1440 h 1440"/>
                <a:gd name="T2" fmla="*/ 698 w 1137"/>
                <a:gd name="T3" fmla="*/ 611 h 1440"/>
                <a:gd name="T4" fmla="*/ 0 w 1137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19">
              <a:extLst>
                <a:ext uri="{FF2B5EF4-FFF2-40B4-BE49-F238E27FC236}">
                  <a16:creationId xmlns:a16="http://schemas.microsoft.com/office/drawing/2014/main" id="{224154F3-CDFE-4FFF-92E4-ECEACF4A66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>
                <a:gd name="T0" fmla="*/ 1011 w 1058"/>
                <a:gd name="T1" fmla="*/ 1439 h 1439"/>
                <a:gd name="T2" fmla="*/ 648 w 1058"/>
                <a:gd name="T3" fmla="*/ 617 h 1439"/>
                <a:gd name="T4" fmla="*/ 0 w 1058"/>
                <a:gd name="T5" fmla="*/ 0 h 1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0">
              <a:extLst>
                <a:ext uri="{FF2B5EF4-FFF2-40B4-BE49-F238E27FC236}">
                  <a16:creationId xmlns:a16="http://schemas.microsoft.com/office/drawing/2014/main" id="{CCE7404D-AA5A-4B82-A875-07F35D7C2D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>
                <a:gd name="T0" fmla="*/ 718 w 718"/>
                <a:gd name="T1" fmla="*/ 575 h 575"/>
                <a:gd name="T2" fmla="*/ 0 w 718"/>
                <a:gd name="T3" fmla="*/ 0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21">
              <a:extLst>
                <a:ext uri="{FF2B5EF4-FFF2-40B4-BE49-F238E27FC236}">
                  <a16:creationId xmlns:a16="http://schemas.microsoft.com/office/drawing/2014/main" id="{526B6FED-4F20-4070-95B4-FF6F439E1C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>
                <a:gd name="T0" fmla="*/ 620 w 620"/>
                <a:gd name="T1" fmla="*/ 536 h 536"/>
                <a:gd name="T2" fmla="*/ 0 w 620"/>
                <a:gd name="T3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2">
              <a:extLst>
                <a:ext uri="{FF2B5EF4-FFF2-40B4-BE49-F238E27FC236}">
                  <a16:creationId xmlns:a16="http://schemas.microsoft.com/office/drawing/2014/main" id="{3A75958D-1716-4B5A-A745-AFA4962FA4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>
                <a:gd name="T0" fmla="*/ 0 w 455"/>
                <a:gd name="T1" fmla="*/ 0 h 285"/>
                <a:gd name="T2" fmla="*/ 455 w 455"/>
                <a:gd name="T3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3">
              <a:extLst>
                <a:ext uri="{FF2B5EF4-FFF2-40B4-BE49-F238E27FC236}">
                  <a16:creationId xmlns:a16="http://schemas.microsoft.com/office/drawing/2014/main" id="{531A2051-17DE-4E9D-9EA6-026B97B1A9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>
                <a:gd name="T0" fmla="*/ 0 w 188"/>
                <a:gd name="T1" fmla="*/ 0 h 112"/>
                <a:gd name="T2" fmla="*/ 188 w 188"/>
                <a:gd name="T3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3" name="Rectangle 32">
            <a:extLst>
              <a:ext uri="{FF2B5EF4-FFF2-40B4-BE49-F238E27FC236}">
                <a16:creationId xmlns:a16="http://schemas.microsoft.com/office/drawing/2014/main" id="{CE0642A0-80D3-4F37-8249-A07E6F3828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680" y="-6706"/>
            <a:ext cx="12194680" cy="4127711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6" descr="Brain in head">
            <a:extLst>
              <a:ext uri="{FF2B5EF4-FFF2-40B4-BE49-F238E27FC236}">
                <a16:creationId xmlns:a16="http://schemas.microsoft.com/office/drawing/2014/main" id="{A7F799C3-AE76-00F7-09AE-8E52659AB2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480043" y="568335"/>
            <a:ext cx="3230853" cy="3230853"/>
          </a:xfrm>
          <a:prstGeom prst="rect">
            <a:avLst/>
          </a:prstGeom>
          <a:ln w="12700">
            <a:noFill/>
          </a:ln>
        </p:spPr>
      </p:pic>
      <p:grpSp>
        <p:nvGrpSpPr>
          <p:cNvPr id="35" name="Group 34">
            <a:extLst>
              <a:ext uri="{FF2B5EF4-FFF2-40B4-BE49-F238E27FC236}">
                <a16:creationId xmlns:a16="http://schemas.microsoft.com/office/drawing/2014/main" id="{FA760135-24A9-40C9-B45F-2EB5B6420E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4206292"/>
            <a:ext cx="12192755" cy="1771275"/>
            <a:chOff x="1" y="3893141"/>
            <a:chExt cx="12192755" cy="1771275"/>
          </a:xfrm>
        </p:grpSpPr>
        <p:sp>
          <p:nvSpPr>
            <p:cNvPr id="36" name="Isosceles Triangle 39">
              <a:extLst>
                <a:ext uri="{FF2B5EF4-FFF2-40B4-BE49-F238E27FC236}">
                  <a16:creationId xmlns:a16="http://schemas.microsoft.com/office/drawing/2014/main" id="{20E3CEE0-0CB3-421F-99FC-4585E62437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4346BB80-2556-4779-9642-5706CAA33C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3893141"/>
              <a:ext cx="12192755" cy="142021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46BF1A8-77C3-44F5-80C8-13D7E4B1DC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7286" y="4293388"/>
            <a:ext cx="11908890" cy="727748"/>
          </a:xfrm>
        </p:spPr>
        <p:txBody>
          <a:bodyPr>
            <a:normAutofit/>
          </a:bodyPr>
          <a:lstStyle/>
          <a:p>
            <a:r>
              <a:rPr lang="en-GB" sz="3700" dirty="0">
                <a:latin typeface="Twinkl" pitchFamily="2" charset="0"/>
              </a:rPr>
              <a:t>What does Growth Mindset mean?</a:t>
            </a:r>
          </a:p>
        </p:txBody>
      </p:sp>
    </p:spTree>
    <p:extLst>
      <p:ext uri="{BB962C8B-B14F-4D97-AF65-F5344CB8AC3E}">
        <p14:creationId xmlns:p14="http://schemas.microsoft.com/office/powerpoint/2010/main" val="28215623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Group 67">
            <a:extLst>
              <a:ext uri="{FF2B5EF4-FFF2-40B4-BE49-F238E27FC236}">
                <a16:creationId xmlns:a16="http://schemas.microsoft.com/office/drawing/2014/main" id="{E8DD8E1A-9945-4DBA-BC40-7A028BF32D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69" name="Freeform 5">
              <a:extLst>
                <a:ext uri="{FF2B5EF4-FFF2-40B4-BE49-F238E27FC236}">
                  <a16:creationId xmlns:a16="http://schemas.microsoft.com/office/drawing/2014/main" id="{FE1C52F1-9DDF-4839-9B8F-25F7F8D421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0" name="Freeform 6">
              <a:extLst>
                <a:ext uri="{FF2B5EF4-FFF2-40B4-BE49-F238E27FC236}">
                  <a16:creationId xmlns:a16="http://schemas.microsoft.com/office/drawing/2014/main" id="{DB25E450-AEBE-4B5B-9CD7-7DDA5128D0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1" name="Freeform 7">
              <a:extLst>
                <a:ext uri="{FF2B5EF4-FFF2-40B4-BE49-F238E27FC236}">
                  <a16:creationId xmlns:a16="http://schemas.microsoft.com/office/drawing/2014/main" id="{D57AF4B2-B19E-4839-9D9C-06AD5370C3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2" name="Freeform 8">
              <a:extLst>
                <a:ext uri="{FF2B5EF4-FFF2-40B4-BE49-F238E27FC236}">
                  <a16:creationId xmlns:a16="http://schemas.microsoft.com/office/drawing/2014/main" id="{2949CEBF-F4A7-44B2-8A3B-22558718F7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3" name="Freeform 9">
              <a:extLst>
                <a:ext uri="{FF2B5EF4-FFF2-40B4-BE49-F238E27FC236}">
                  <a16:creationId xmlns:a16="http://schemas.microsoft.com/office/drawing/2014/main" id="{28EAA589-93ED-485D-96BB-B9B21EC96B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4" name="Freeform 10">
              <a:extLst>
                <a:ext uri="{FF2B5EF4-FFF2-40B4-BE49-F238E27FC236}">
                  <a16:creationId xmlns:a16="http://schemas.microsoft.com/office/drawing/2014/main" id="{4BB4F238-A1F2-45F6-9074-18C4A9F921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5" name="Freeform 11">
              <a:extLst>
                <a:ext uri="{FF2B5EF4-FFF2-40B4-BE49-F238E27FC236}">
                  <a16:creationId xmlns:a16="http://schemas.microsoft.com/office/drawing/2014/main" id="{1C658EE5-B46E-48ED-822D-1C3F08ECAD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12">
              <a:extLst>
                <a:ext uri="{FF2B5EF4-FFF2-40B4-BE49-F238E27FC236}">
                  <a16:creationId xmlns:a16="http://schemas.microsoft.com/office/drawing/2014/main" id="{82AA74BE-73A4-4ADC-B86C-833704C0C0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13">
              <a:extLst>
                <a:ext uri="{FF2B5EF4-FFF2-40B4-BE49-F238E27FC236}">
                  <a16:creationId xmlns:a16="http://schemas.microsoft.com/office/drawing/2014/main" id="{2018BD4B-A593-4075-9FDB-4739C6D53D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14">
              <a:extLst>
                <a:ext uri="{FF2B5EF4-FFF2-40B4-BE49-F238E27FC236}">
                  <a16:creationId xmlns:a16="http://schemas.microsoft.com/office/drawing/2014/main" id="{0D16E44B-CE60-491F-B907-D02B0B1EE0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15">
              <a:extLst>
                <a:ext uri="{FF2B5EF4-FFF2-40B4-BE49-F238E27FC236}">
                  <a16:creationId xmlns:a16="http://schemas.microsoft.com/office/drawing/2014/main" id="{2DFA7256-7E90-44B6-8E90-2111C1A1F6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6">
              <a:extLst>
                <a:ext uri="{FF2B5EF4-FFF2-40B4-BE49-F238E27FC236}">
                  <a16:creationId xmlns:a16="http://schemas.microsoft.com/office/drawing/2014/main" id="{CE31CD09-2348-4B3A-9C97-CEECA4ABC0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7">
              <a:extLst>
                <a:ext uri="{FF2B5EF4-FFF2-40B4-BE49-F238E27FC236}">
                  <a16:creationId xmlns:a16="http://schemas.microsoft.com/office/drawing/2014/main" id="{4E5422EF-93F2-41A9-B30F-9EFE9241DE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8">
              <a:extLst>
                <a:ext uri="{FF2B5EF4-FFF2-40B4-BE49-F238E27FC236}">
                  <a16:creationId xmlns:a16="http://schemas.microsoft.com/office/drawing/2014/main" id="{7920E29F-BB48-485F-95FF-5C372339C4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9">
              <a:extLst>
                <a:ext uri="{FF2B5EF4-FFF2-40B4-BE49-F238E27FC236}">
                  <a16:creationId xmlns:a16="http://schemas.microsoft.com/office/drawing/2014/main" id="{ACFDB0E0-ECEB-4EEB-925D-4BE22979C9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20">
              <a:extLst>
                <a:ext uri="{FF2B5EF4-FFF2-40B4-BE49-F238E27FC236}">
                  <a16:creationId xmlns:a16="http://schemas.microsoft.com/office/drawing/2014/main" id="{30CE2542-FFC2-4E6A-9F84-265FE415D9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21">
              <a:extLst>
                <a:ext uri="{FF2B5EF4-FFF2-40B4-BE49-F238E27FC236}">
                  <a16:creationId xmlns:a16="http://schemas.microsoft.com/office/drawing/2014/main" id="{2864C497-B900-4D3E-895C-A2A823A3C4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22">
              <a:extLst>
                <a:ext uri="{FF2B5EF4-FFF2-40B4-BE49-F238E27FC236}">
                  <a16:creationId xmlns:a16="http://schemas.microsoft.com/office/drawing/2014/main" id="{26441ED2-272A-4395-9966-F5B1C8D3F5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23">
              <a:extLst>
                <a:ext uri="{FF2B5EF4-FFF2-40B4-BE49-F238E27FC236}">
                  <a16:creationId xmlns:a16="http://schemas.microsoft.com/office/drawing/2014/main" id="{701CA35D-3DE0-4BE9-96A9-31A6F24DB8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24">
              <a:extLst>
                <a:ext uri="{FF2B5EF4-FFF2-40B4-BE49-F238E27FC236}">
                  <a16:creationId xmlns:a16="http://schemas.microsoft.com/office/drawing/2014/main" id="{C9367E8C-A75F-4D57-8B79-1B3EEDFD83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18" name="Freeform 25">
              <a:extLst>
                <a:ext uri="{FF2B5EF4-FFF2-40B4-BE49-F238E27FC236}">
                  <a16:creationId xmlns:a16="http://schemas.microsoft.com/office/drawing/2014/main" id="{0846F98D-8409-4D6C-B830-625CC19EBC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1" name="Group 90">
            <a:extLst>
              <a:ext uri="{FF2B5EF4-FFF2-40B4-BE49-F238E27FC236}">
                <a16:creationId xmlns:a16="http://schemas.microsoft.com/office/drawing/2014/main" id="{F35369DB-627C-41BD-9041-6426E8BF66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92" name="Rectangle 91">
              <a:extLst>
                <a:ext uri="{FF2B5EF4-FFF2-40B4-BE49-F238E27FC236}">
                  <a16:creationId xmlns:a16="http://schemas.microsoft.com/office/drawing/2014/main" id="{9BA15987-DDC0-4CAB-AF5B-7D11E25D20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3" name="Isosceles Triangle 22">
              <a:extLst>
                <a:ext uri="{FF2B5EF4-FFF2-40B4-BE49-F238E27FC236}">
                  <a16:creationId xmlns:a16="http://schemas.microsoft.com/office/drawing/2014/main" id="{9B6DF8F2-BD4C-48F5-8CDC-95B311500F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0" name="Rectangle 93">
              <a:extLst>
                <a:ext uri="{FF2B5EF4-FFF2-40B4-BE49-F238E27FC236}">
                  <a16:creationId xmlns:a16="http://schemas.microsoft.com/office/drawing/2014/main" id="{8E989FB2-D6DE-43D1-84D5-1C80F99012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21" name="Rectangle 95">
            <a:extLst>
              <a:ext uri="{FF2B5EF4-FFF2-40B4-BE49-F238E27FC236}">
                <a16:creationId xmlns:a16="http://schemas.microsoft.com/office/drawing/2014/main" id="{A3BAF07C-C39E-42EB-BB22-8D46691D97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3061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2" name="Group 97">
            <a:extLst>
              <a:ext uri="{FF2B5EF4-FFF2-40B4-BE49-F238E27FC236}">
                <a16:creationId xmlns:a16="http://schemas.microsoft.com/office/drawing/2014/main" id="{D8E9CF54-0466-4261-9E62-0249E60E18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9" name="Freeform 5">
              <a:extLst>
                <a:ext uri="{FF2B5EF4-FFF2-40B4-BE49-F238E27FC236}">
                  <a16:creationId xmlns:a16="http://schemas.microsoft.com/office/drawing/2014/main" id="{33E32106-E8B1-4F76-9EE6-58537738A3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23" name="Freeform 6">
              <a:extLst>
                <a:ext uri="{FF2B5EF4-FFF2-40B4-BE49-F238E27FC236}">
                  <a16:creationId xmlns:a16="http://schemas.microsoft.com/office/drawing/2014/main" id="{C32C2C46-A045-44FB-8A74-5EBD650C27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7">
              <a:extLst>
                <a:ext uri="{FF2B5EF4-FFF2-40B4-BE49-F238E27FC236}">
                  <a16:creationId xmlns:a16="http://schemas.microsoft.com/office/drawing/2014/main" id="{6A76F79C-6683-4940-BCF7-4BCCCEE406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24" name="Freeform 8">
              <a:extLst>
                <a:ext uri="{FF2B5EF4-FFF2-40B4-BE49-F238E27FC236}">
                  <a16:creationId xmlns:a16="http://schemas.microsoft.com/office/drawing/2014/main" id="{FF4675A3-6D07-4B1F-9BFC-AEBEA1AD06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9">
              <a:extLst>
                <a:ext uri="{FF2B5EF4-FFF2-40B4-BE49-F238E27FC236}">
                  <a16:creationId xmlns:a16="http://schemas.microsoft.com/office/drawing/2014/main" id="{765E127A-B6B7-4B1D-B7BD-6C8C969D29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0">
              <a:extLst>
                <a:ext uri="{FF2B5EF4-FFF2-40B4-BE49-F238E27FC236}">
                  <a16:creationId xmlns:a16="http://schemas.microsoft.com/office/drawing/2014/main" id="{3BCA9D9E-C72C-4751-BFA9-10B85CACE3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11">
              <a:extLst>
                <a:ext uri="{FF2B5EF4-FFF2-40B4-BE49-F238E27FC236}">
                  <a16:creationId xmlns:a16="http://schemas.microsoft.com/office/drawing/2014/main" id="{080C708C-69BF-441B-AB75-C98160ED06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12">
              <a:extLst>
                <a:ext uri="{FF2B5EF4-FFF2-40B4-BE49-F238E27FC236}">
                  <a16:creationId xmlns:a16="http://schemas.microsoft.com/office/drawing/2014/main" id="{3E79964E-F8F1-4763-8892-7BC3DAE306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13">
              <a:extLst>
                <a:ext uri="{FF2B5EF4-FFF2-40B4-BE49-F238E27FC236}">
                  <a16:creationId xmlns:a16="http://schemas.microsoft.com/office/drawing/2014/main" id="{FE09592A-FCC9-4AE5-BA0B-730C6F3BBE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14">
              <a:extLst>
                <a:ext uri="{FF2B5EF4-FFF2-40B4-BE49-F238E27FC236}">
                  <a16:creationId xmlns:a16="http://schemas.microsoft.com/office/drawing/2014/main" id="{96448994-820C-4BC1-ABF3-4579C6F99A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9" name="Freeform 15">
              <a:extLst>
                <a:ext uri="{FF2B5EF4-FFF2-40B4-BE49-F238E27FC236}">
                  <a16:creationId xmlns:a16="http://schemas.microsoft.com/office/drawing/2014/main" id="{9BB0D192-565A-42B9-B292-CC032D71A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35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10" name="Freeform 16">
              <a:extLst>
                <a:ext uri="{FF2B5EF4-FFF2-40B4-BE49-F238E27FC236}">
                  <a16:creationId xmlns:a16="http://schemas.microsoft.com/office/drawing/2014/main" id="{6D1CA09C-5F40-4E92-A7E9-D1FCEE5128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35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11" name="Freeform 17">
              <a:extLst>
                <a:ext uri="{FF2B5EF4-FFF2-40B4-BE49-F238E27FC236}">
                  <a16:creationId xmlns:a16="http://schemas.microsoft.com/office/drawing/2014/main" id="{379F5AA5-2E14-4880-A5A6-07AEF2AD89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12" name="Freeform 18">
              <a:extLst>
                <a:ext uri="{FF2B5EF4-FFF2-40B4-BE49-F238E27FC236}">
                  <a16:creationId xmlns:a16="http://schemas.microsoft.com/office/drawing/2014/main" id="{EF14BD32-D239-4DA3-98B3-7752073657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13" name="Freeform 19">
              <a:extLst>
                <a:ext uri="{FF2B5EF4-FFF2-40B4-BE49-F238E27FC236}">
                  <a16:creationId xmlns:a16="http://schemas.microsoft.com/office/drawing/2014/main" id="{CF07B250-E5E4-4624-9BD7-8D513A67B7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14" name="Freeform 20">
              <a:extLst>
                <a:ext uri="{FF2B5EF4-FFF2-40B4-BE49-F238E27FC236}">
                  <a16:creationId xmlns:a16="http://schemas.microsoft.com/office/drawing/2014/main" id="{BCC5D120-7C8C-4290-865C-4EE6E4F245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15" name="Freeform 21">
              <a:extLst>
                <a:ext uri="{FF2B5EF4-FFF2-40B4-BE49-F238E27FC236}">
                  <a16:creationId xmlns:a16="http://schemas.microsoft.com/office/drawing/2014/main" id="{C24688C6-CAE5-4EF2-B2BA-A138DA0A24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16" name="Freeform 22">
              <a:extLst>
                <a:ext uri="{FF2B5EF4-FFF2-40B4-BE49-F238E27FC236}">
                  <a16:creationId xmlns:a16="http://schemas.microsoft.com/office/drawing/2014/main" id="{6BD31099-7C13-4901-A04F-632B1CD846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17" name="Freeform 23">
              <a:extLst>
                <a:ext uri="{FF2B5EF4-FFF2-40B4-BE49-F238E27FC236}">
                  <a16:creationId xmlns:a16="http://schemas.microsoft.com/office/drawing/2014/main" id="{679F5FF7-82B2-4033-8FBE-63170C9378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sp>
        <p:nvSpPr>
          <p:cNvPr id="119" name="Freeform: Shape 118">
            <a:extLst>
              <a:ext uri="{FF2B5EF4-FFF2-40B4-BE49-F238E27FC236}">
                <a16:creationId xmlns:a16="http://schemas.microsoft.com/office/drawing/2014/main" id="{44C110BA-81E8-4247-853A-5F2B93E92E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4537825"/>
          </a:xfrm>
          <a:custGeom>
            <a:avLst/>
            <a:gdLst>
              <a:gd name="connsiteX0" fmla="*/ 0 w 12192000"/>
              <a:gd name="connsiteY0" fmla="*/ 0 h 4537825"/>
              <a:gd name="connsiteX1" fmla="*/ 12192000 w 12192000"/>
              <a:gd name="connsiteY1" fmla="*/ 0 h 4537825"/>
              <a:gd name="connsiteX2" fmla="*/ 12192000 w 12192000"/>
              <a:gd name="connsiteY2" fmla="*/ 3020937 h 4537825"/>
              <a:gd name="connsiteX3" fmla="*/ 12192000 w 12192000"/>
              <a:gd name="connsiteY3" fmla="*/ 3213062 h 4537825"/>
              <a:gd name="connsiteX4" fmla="*/ 12192000 w 12192000"/>
              <a:gd name="connsiteY4" fmla="*/ 4188880 h 4537825"/>
              <a:gd name="connsiteX5" fmla="*/ 12113803 w 12192000"/>
              <a:gd name="connsiteY5" fmla="*/ 4197163 h 4537825"/>
              <a:gd name="connsiteX6" fmla="*/ 6753597 w 12192000"/>
              <a:gd name="connsiteY6" fmla="*/ 4520720 h 4537825"/>
              <a:gd name="connsiteX7" fmla="*/ 400746 w 12192000"/>
              <a:gd name="connsiteY7" fmla="*/ 4349377 h 4537825"/>
              <a:gd name="connsiteX8" fmla="*/ 0 w 12192000"/>
              <a:gd name="connsiteY8" fmla="*/ 4312401 h 4537825"/>
              <a:gd name="connsiteX9" fmla="*/ 0 w 12192000"/>
              <a:gd name="connsiteY9" fmla="*/ 3213062 h 4537825"/>
              <a:gd name="connsiteX10" fmla="*/ 0 w 12192000"/>
              <a:gd name="connsiteY10" fmla="*/ 3020937 h 4537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192000" h="4537825">
                <a:moveTo>
                  <a:pt x="0" y="0"/>
                </a:moveTo>
                <a:lnTo>
                  <a:pt x="12192000" y="0"/>
                </a:lnTo>
                <a:lnTo>
                  <a:pt x="12192000" y="3020937"/>
                </a:lnTo>
                <a:lnTo>
                  <a:pt x="12192000" y="3213062"/>
                </a:lnTo>
                <a:lnTo>
                  <a:pt x="12192000" y="4188880"/>
                </a:lnTo>
                <a:lnTo>
                  <a:pt x="12113803" y="4197163"/>
                </a:lnTo>
                <a:cubicBezTo>
                  <a:pt x="10139508" y="4395112"/>
                  <a:pt x="8237152" y="4488115"/>
                  <a:pt x="6753597" y="4520720"/>
                </a:cubicBezTo>
                <a:cubicBezTo>
                  <a:pt x="4940362" y="4560569"/>
                  <a:pt x="2657278" y="4541239"/>
                  <a:pt x="400746" y="4349377"/>
                </a:cubicBezTo>
                <a:lnTo>
                  <a:pt x="0" y="4312401"/>
                </a:lnTo>
                <a:lnTo>
                  <a:pt x="0" y="3213062"/>
                </a:lnTo>
                <a:lnTo>
                  <a:pt x="0" y="3020937"/>
                </a:lnTo>
                <a:close/>
              </a:path>
            </a:pathLst>
          </a:custGeom>
          <a:solidFill>
            <a:schemeClr val="tx1"/>
          </a:solidFill>
          <a:ln w="444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65" name="Graphic 64" descr="Brain">
            <a:extLst>
              <a:ext uri="{FF2B5EF4-FFF2-40B4-BE49-F238E27FC236}">
                <a16:creationId xmlns:a16="http://schemas.microsoft.com/office/drawing/2014/main" id="{311513B7-F161-E66C-F84F-B32B15FDB8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686701" y="790899"/>
            <a:ext cx="3359108" cy="3359108"/>
          </a:xfrm>
          <a:prstGeom prst="rect">
            <a:avLst/>
          </a:prstGeom>
        </p:spPr>
      </p:pic>
      <p:sp>
        <p:nvSpPr>
          <p:cNvPr id="61" name="TextBox 60">
            <a:extLst>
              <a:ext uri="{FF2B5EF4-FFF2-40B4-BE49-F238E27FC236}">
                <a16:creationId xmlns:a16="http://schemas.microsoft.com/office/drawing/2014/main" id="{5A2E6329-0E17-48F1-8888-DA4F82FED2DD}"/>
              </a:ext>
            </a:extLst>
          </p:cNvPr>
          <p:cNvSpPr txBox="1"/>
          <p:nvPr/>
        </p:nvSpPr>
        <p:spPr>
          <a:xfrm>
            <a:off x="768678" y="4597555"/>
            <a:ext cx="10695711" cy="17703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10000"/>
            </a:pPr>
            <a:r>
              <a:rPr lang="en-US" sz="2400" b="0" i="0">
                <a:latin typeface="Twinkl" pitchFamily="2" charset="0"/>
              </a:rPr>
              <a:t>“In a growth mindset, </a:t>
            </a:r>
            <a:r>
              <a:rPr lang="en-US" sz="2400" b="1" i="0">
                <a:latin typeface="Twinkl" pitchFamily="2" charset="0"/>
              </a:rPr>
              <a:t>people believe that their most basic abilities can be developed through dedication and hard work</a:t>
            </a:r>
            <a:r>
              <a:rPr lang="en-US" sz="2400" b="0" i="0">
                <a:latin typeface="Twinkl" pitchFamily="2" charset="0"/>
              </a:rPr>
              <a:t>—brains and talent are just the starting point. This view creates a love of learning and a resilience that is essential for great accomplishment.” ( Dweck, 2015)</a:t>
            </a:r>
            <a:endParaRPr lang="en-US" sz="2400" dirty="0">
              <a:latin typeface="Twinkl" pitchFamily="2" charset="0"/>
            </a:endParaRPr>
          </a:p>
        </p:txBody>
      </p:sp>
      <p:pic>
        <p:nvPicPr>
          <p:cNvPr id="5122" name="Picture 2" descr="Carol Dweck, Ph. D. added a new photo. - Carol Dweck, Ph. D.">
            <a:extLst>
              <a:ext uri="{FF2B5EF4-FFF2-40B4-BE49-F238E27FC236}">
                <a16:creationId xmlns:a16="http://schemas.microsoft.com/office/drawing/2014/main" id="{28F045CC-87C8-42BD-B824-CD7F734634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5149" y="95984"/>
            <a:ext cx="1714500" cy="257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D3550C7-BEB1-4E06-8BEA-844A77CE6B05}"/>
              </a:ext>
            </a:extLst>
          </p:cNvPr>
          <p:cNvSpPr txBox="1"/>
          <p:nvPr/>
        </p:nvSpPr>
        <p:spPr>
          <a:xfrm>
            <a:off x="4188693" y="579499"/>
            <a:ext cx="4063465" cy="3540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98229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904BE49-D42F-4F46-B6D8-2F31712168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57C06C8-18BE-4336-B9E0-3E15ACC93B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13" name="Freeform 5">
              <a:extLst>
                <a:ext uri="{FF2B5EF4-FFF2-40B4-BE49-F238E27FC236}">
                  <a16:creationId xmlns:a16="http://schemas.microsoft.com/office/drawing/2014/main" id="{C1C39E9B-4917-47D7-B9CB-56480F887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>
                <a:gd name="T0" fmla="*/ 1752 w 2038"/>
                <a:gd name="T1" fmla="*/ 1169 h 1169"/>
                <a:gd name="T2" fmla="*/ 1487 w 2038"/>
                <a:gd name="T3" fmla="*/ 334 h 1169"/>
                <a:gd name="T4" fmla="*/ 860 w 2038"/>
                <a:gd name="T5" fmla="*/ 22 h 1169"/>
                <a:gd name="T6" fmla="*/ 199 w 2038"/>
                <a:gd name="T7" fmla="*/ 318 h 1169"/>
                <a:gd name="T8" fmla="*/ 399 w 2038"/>
                <a:gd name="T9" fmla="*/ 1165 h 1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6">
              <a:extLst>
                <a:ext uri="{FF2B5EF4-FFF2-40B4-BE49-F238E27FC236}">
                  <a16:creationId xmlns:a16="http://schemas.microsoft.com/office/drawing/2014/main" id="{5F7200AE-DDFE-46D2-ABCA-99906B970E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>
                <a:gd name="T0" fmla="*/ 1025 w 1549"/>
                <a:gd name="T1" fmla="*/ 1016 h 1017"/>
                <a:gd name="T2" fmla="*/ 1443 w 1549"/>
                <a:gd name="T3" fmla="*/ 592 h 1017"/>
                <a:gd name="T4" fmla="*/ 782 w 1549"/>
                <a:gd name="T5" fmla="*/ 53 h 1017"/>
                <a:gd name="T6" fmla="*/ 150 w 1549"/>
                <a:gd name="T7" fmla="*/ 329 h 1017"/>
                <a:gd name="T8" fmla="*/ 477 w 1549"/>
                <a:gd name="T9" fmla="*/ 1017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7">
              <a:extLst>
                <a:ext uri="{FF2B5EF4-FFF2-40B4-BE49-F238E27FC236}">
                  <a16:creationId xmlns:a16="http://schemas.microsoft.com/office/drawing/2014/main" id="{CAC40760-2393-4FAE-9A58-F4CDC06716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>
                <a:gd name="T0" fmla="*/ 1302 w 1688"/>
                <a:gd name="T1" fmla="*/ 1066 h 1066"/>
                <a:gd name="T2" fmla="*/ 1613 w 1688"/>
                <a:gd name="T3" fmla="*/ 850 h 1066"/>
                <a:gd name="T4" fmla="*/ 1517 w 1688"/>
                <a:gd name="T5" fmla="*/ 471 h 1066"/>
                <a:gd name="T6" fmla="*/ 798 w 1688"/>
                <a:gd name="T7" fmla="*/ 28 h 1066"/>
                <a:gd name="T8" fmla="*/ 181 w 1688"/>
                <a:gd name="T9" fmla="*/ 333 h 1066"/>
                <a:gd name="T10" fmla="*/ 420 w 1688"/>
                <a:gd name="T11" fmla="*/ 1066 h 10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8">
              <a:extLst>
                <a:ext uri="{FF2B5EF4-FFF2-40B4-BE49-F238E27FC236}">
                  <a16:creationId xmlns:a16="http://schemas.microsoft.com/office/drawing/2014/main" id="{1080422B-1649-4C8E-9459-4214243609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>
                <a:gd name="T0" fmla="*/ 1873 w 2171"/>
                <a:gd name="T1" fmla="*/ 1326 h 1326"/>
                <a:gd name="T2" fmla="*/ 1609 w 2171"/>
                <a:gd name="T3" fmla="*/ 473 h 1326"/>
                <a:gd name="T4" fmla="*/ 880 w 2171"/>
                <a:gd name="T5" fmla="*/ 63 h 1326"/>
                <a:gd name="T6" fmla="*/ 0 w 2171"/>
                <a:gd name="T7" fmla="*/ 423 h 1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9">
              <a:extLst>
                <a:ext uri="{FF2B5EF4-FFF2-40B4-BE49-F238E27FC236}">
                  <a16:creationId xmlns:a16="http://schemas.microsoft.com/office/drawing/2014/main" id="{0136A7BD-0DB3-401B-A6AB-38BD30D100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>
                <a:gd name="T0" fmla="*/ 0 w 106"/>
                <a:gd name="T1" fmla="*/ 0 h 143"/>
                <a:gd name="T2" fmla="*/ 106 w 106"/>
                <a:gd name="T3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0">
              <a:extLst>
                <a:ext uri="{FF2B5EF4-FFF2-40B4-BE49-F238E27FC236}">
                  <a16:creationId xmlns:a16="http://schemas.microsoft.com/office/drawing/2014/main" id="{FD037346-242B-41AF-8CF5-C35284CA24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>
                <a:gd name="T0" fmla="*/ 2046 w 2330"/>
                <a:gd name="T1" fmla="*/ 1452 h 1452"/>
                <a:gd name="T2" fmla="*/ 1813 w 2330"/>
                <a:gd name="T3" fmla="*/ 601 h 1452"/>
                <a:gd name="T4" fmla="*/ 956 w 2330"/>
                <a:gd name="T5" fmla="*/ 97 h 1452"/>
                <a:gd name="T6" fmla="*/ 0 w 2330"/>
                <a:gd name="T7" fmla="*/ 366 h 1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1">
              <a:extLst>
                <a:ext uri="{FF2B5EF4-FFF2-40B4-BE49-F238E27FC236}">
                  <a16:creationId xmlns:a16="http://schemas.microsoft.com/office/drawing/2014/main" id="{238EBF94-0BBF-4BAE-AE27-729E3AC135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>
                <a:gd name="T0" fmla="*/ 1094 w 1216"/>
                <a:gd name="T1" fmla="*/ 1436 h 1436"/>
                <a:gd name="T2" fmla="*/ 709 w 1216"/>
                <a:gd name="T3" fmla="*/ 551 h 1436"/>
                <a:gd name="T4" fmla="*/ 0 w 1216"/>
                <a:gd name="T5" fmla="*/ 0 h 1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12">
              <a:extLst>
                <a:ext uri="{FF2B5EF4-FFF2-40B4-BE49-F238E27FC236}">
                  <a16:creationId xmlns:a16="http://schemas.microsoft.com/office/drawing/2014/main" id="{3940EFD7-EB1A-47AF-9DC9-7D4FCC6011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>
                <a:gd name="T0" fmla="*/ 222 w 222"/>
                <a:gd name="T1" fmla="*/ 0 h 129"/>
                <a:gd name="T2" fmla="*/ 0 w 222"/>
                <a:gd name="T3" fmla="*/ 1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13">
              <a:extLst>
                <a:ext uri="{FF2B5EF4-FFF2-40B4-BE49-F238E27FC236}">
                  <a16:creationId xmlns:a16="http://schemas.microsoft.com/office/drawing/2014/main" id="{6BAA7A10-98A8-4931-9BE2-B573EB3767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>
                <a:gd name="T0" fmla="*/ 1067 w 1174"/>
                <a:gd name="T1" fmla="*/ 1440 h 1440"/>
                <a:gd name="T2" fmla="*/ 698 w 1174"/>
                <a:gd name="T3" fmla="*/ 577 h 1440"/>
                <a:gd name="T4" fmla="*/ 0 w 1174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14">
              <a:extLst>
                <a:ext uri="{FF2B5EF4-FFF2-40B4-BE49-F238E27FC236}">
                  <a16:creationId xmlns:a16="http://schemas.microsoft.com/office/drawing/2014/main" id="{420223F5-34A9-4388-AF7B-38C76242FC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>
                <a:gd name="T0" fmla="*/ 125 w 125"/>
                <a:gd name="T1" fmla="*/ 0 h 74"/>
                <a:gd name="T2" fmla="*/ 0 w 125"/>
                <a:gd name="T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15">
              <a:extLst>
                <a:ext uri="{FF2B5EF4-FFF2-40B4-BE49-F238E27FC236}">
                  <a16:creationId xmlns:a16="http://schemas.microsoft.com/office/drawing/2014/main" id="{3CC9C746-C646-4363-B3D3-349B5C18C3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>
                <a:gd name="T0" fmla="*/ 1056 w 1155"/>
                <a:gd name="T1" fmla="*/ 1440 h 1440"/>
                <a:gd name="T2" fmla="*/ 686 w 1155"/>
                <a:gd name="T3" fmla="*/ 580 h 1440"/>
                <a:gd name="T4" fmla="*/ 0 w 1155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16">
              <a:extLst>
                <a:ext uri="{FF2B5EF4-FFF2-40B4-BE49-F238E27FC236}">
                  <a16:creationId xmlns:a16="http://schemas.microsoft.com/office/drawing/2014/main" id="{3EAA5BC5-AB13-4C8E-9D9D-05DE777C5F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>
                <a:gd name="T0" fmla="*/ 75 w 75"/>
                <a:gd name="T1" fmla="*/ 0 h 45"/>
                <a:gd name="T2" fmla="*/ 0 w 75"/>
                <a:gd name="T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7">
              <a:extLst>
                <a:ext uri="{FF2B5EF4-FFF2-40B4-BE49-F238E27FC236}">
                  <a16:creationId xmlns:a16="http://schemas.microsoft.com/office/drawing/2014/main" id="{500FC397-0569-4EC4-926A-DDD62AC495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>
                <a:gd name="T0" fmla="*/ 1053 w 1160"/>
                <a:gd name="T1" fmla="*/ 1441 h 1441"/>
                <a:gd name="T2" fmla="*/ 705 w 1160"/>
                <a:gd name="T3" fmla="*/ 599 h 1441"/>
                <a:gd name="T4" fmla="*/ 0 w 1160"/>
                <a:gd name="T5" fmla="*/ 0 h 1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>
              <a:extLst>
                <a:ext uri="{FF2B5EF4-FFF2-40B4-BE49-F238E27FC236}">
                  <a16:creationId xmlns:a16="http://schemas.microsoft.com/office/drawing/2014/main" id="{284FF041-FE7D-47CD-830F-7FABF41C7C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>
                <a:gd name="T0" fmla="*/ 1040 w 1137"/>
                <a:gd name="T1" fmla="*/ 1440 h 1440"/>
                <a:gd name="T2" fmla="*/ 698 w 1137"/>
                <a:gd name="T3" fmla="*/ 611 h 1440"/>
                <a:gd name="T4" fmla="*/ 0 w 1137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19">
              <a:extLst>
                <a:ext uri="{FF2B5EF4-FFF2-40B4-BE49-F238E27FC236}">
                  <a16:creationId xmlns:a16="http://schemas.microsoft.com/office/drawing/2014/main" id="{224154F3-CDFE-4FFF-92E4-ECEACF4A66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>
                <a:gd name="T0" fmla="*/ 1011 w 1058"/>
                <a:gd name="T1" fmla="*/ 1439 h 1439"/>
                <a:gd name="T2" fmla="*/ 648 w 1058"/>
                <a:gd name="T3" fmla="*/ 617 h 1439"/>
                <a:gd name="T4" fmla="*/ 0 w 1058"/>
                <a:gd name="T5" fmla="*/ 0 h 1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0">
              <a:extLst>
                <a:ext uri="{FF2B5EF4-FFF2-40B4-BE49-F238E27FC236}">
                  <a16:creationId xmlns:a16="http://schemas.microsoft.com/office/drawing/2014/main" id="{CCE7404D-AA5A-4B82-A875-07F35D7C2D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>
                <a:gd name="T0" fmla="*/ 718 w 718"/>
                <a:gd name="T1" fmla="*/ 575 h 575"/>
                <a:gd name="T2" fmla="*/ 0 w 718"/>
                <a:gd name="T3" fmla="*/ 0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21">
              <a:extLst>
                <a:ext uri="{FF2B5EF4-FFF2-40B4-BE49-F238E27FC236}">
                  <a16:creationId xmlns:a16="http://schemas.microsoft.com/office/drawing/2014/main" id="{526B6FED-4F20-4070-95B4-FF6F439E1C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>
                <a:gd name="T0" fmla="*/ 620 w 620"/>
                <a:gd name="T1" fmla="*/ 536 h 536"/>
                <a:gd name="T2" fmla="*/ 0 w 620"/>
                <a:gd name="T3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2">
              <a:extLst>
                <a:ext uri="{FF2B5EF4-FFF2-40B4-BE49-F238E27FC236}">
                  <a16:creationId xmlns:a16="http://schemas.microsoft.com/office/drawing/2014/main" id="{3A75958D-1716-4B5A-A745-AFA4962FA4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>
                <a:gd name="T0" fmla="*/ 0 w 455"/>
                <a:gd name="T1" fmla="*/ 0 h 285"/>
                <a:gd name="T2" fmla="*/ 455 w 455"/>
                <a:gd name="T3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3">
              <a:extLst>
                <a:ext uri="{FF2B5EF4-FFF2-40B4-BE49-F238E27FC236}">
                  <a16:creationId xmlns:a16="http://schemas.microsoft.com/office/drawing/2014/main" id="{531A2051-17DE-4E9D-9EA6-026B97B1A9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>
                <a:gd name="T0" fmla="*/ 0 w 188"/>
                <a:gd name="T1" fmla="*/ 0 h 112"/>
                <a:gd name="T2" fmla="*/ 188 w 188"/>
                <a:gd name="T3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3" name="Rectangle 32">
            <a:extLst>
              <a:ext uri="{FF2B5EF4-FFF2-40B4-BE49-F238E27FC236}">
                <a16:creationId xmlns:a16="http://schemas.microsoft.com/office/drawing/2014/main" id="{CE0642A0-80D3-4F37-8249-A07E6F3828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680" y="-6706"/>
            <a:ext cx="12194680" cy="4127711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6" descr="Brain in head">
            <a:extLst>
              <a:ext uri="{FF2B5EF4-FFF2-40B4-BE49-F238E27FC236}">
                <a16:creationId xmlns:a16="http://schemas.microsoft.com/office/drawing/2014/main" id="{A7F799C3-AE76-00F7-09AE-8E52659AB2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480043" y="568335"/>
            <a:ext cx="3230853" cy="3230853"/>
          </a:xfrm>
          <a:prstGeom prst="rect">
            <a:avLst/>
          </a:prstGeom>
          <a:ln w="12700">
            <a:noFill/>
          </a:ln>
        </p:spPr>
      </p:pic>
      <p:grpSp>
        <p:nvGrpSpPr>
          <p:cNvPr id="35" name="Group 34">
            <a:extLst>
              <a:ext uri="{FF2B5EF4-FFF2-40B4-BE49-F238E27FC236}">
                <a16:creationId xmlns:a16="http://schemas.microsoft.com/office/drawing/2014/main" id="{FA760135-24A9-40C9-B45F-2EB5B6420E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4206292"/>
            <a:ext cx="12192755" cy="1771275"/>
            <a:chOff x="1" y="3893141"/>
            <a:chExt cx="12192755" cy="1771275"/>
          </a:xfrm>
        </p:grpSpPr>
        <p:sp>
          <p:nvSpPr>
            <p:cNvPr id="36" name="Isosceles Triangle 39">
              <a:extLst>
                <a:ext uri="{FF2B5EF4-FFF2-40B4-BE49-F238E27FC236}">
                  <a16:creationId xmlns:a16="http://schemas.microsoft.com/office/drawing/2014/main" id="{20E3CEE0-0CB3-421F-99FC-4585E62437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4346BB80-2556-4779-9642-5706CAA33C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3893141"/>
              <a:ext cx="12192755" cy="142021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46BF1A8-77C3-44F5-80C8-13D7E4B1DC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7286" y="4293388"/>
            <a:ext cx="11908890" cy="727748"/>
          </a:xfrm>
        </p:spPr>
        <p:txBody>
          <a:bodyPr>
            <a:normAutofit fontScale="90000"/>
          </a:bodyPr>
          <a:lstStyle/>
          <a:p>
            <a:r>
              <a:rPr lang="en-GB" sz="3700" dirty="0">
                <a:latin typeface="Twinkl" pitchFamily="2" charset="0"/>
              </a:rPr>
              <a:t>What does a Growth Mindset look like compared to a Fixed One?</a:t>
            </a:r>
          </a:p>
        </p:txBody>
      </p:sp>
    </p:spTree>
    <p:extLst>
      <p:ext uri="{BB962C8B-B14F-4D97-AF65-F5344CB8AC3E}">
        <p14:creationId xmlns:p14="http://schemas.microsoft.com/office/powerpoint/2010/main" val="5460063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  <a:alpha val="3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C00B1AA-DA06-431B-A54B-CC14600A89CB}"/>
              </a:ext>
            </a:extLst>
          </p:cNvPr>
          <p:cNvSpPr txBox="1"/>
          <p:nvPr/>
        </p:nvSpPr>
        <p:spPr>
          <a:xfrm>
            <a:off x="99588" y="414778"/>
            <a:ext cx="12092411" cy="7017306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r>
              <a:rPr lang="en-GB" b="1" dirty="0">
                <a:solidFill>
                  <a:schemeClr val="accent1"/>
                </a:solidFill>
                <a:latin typeface="Twinkl" pitchFamily="2" charset="0"/>
              </a:rPr>
              <a:t>Fixed Mindset focuses on Performance outcomes</a:t>
            </a:r>
          </a:p>
          <a:p>
            <a:endParaRPr lang="en-GB" b="1" dirty="0">
              <a:solidFill>
                <a:schemeClr val="accent1"/>
              </a:solidFill>
              <a:latin typeface="Twinkl" pitchFamily="2" charset="0"/>
            </a:endParaRPr>
          </a:p>
          <a:p>
            <a:endParaRPr lang="en-GB" b="1" dirty="0">
              <a:solidFill>
                <a:schemeClr val="accent1"/>
              </a:solidFill>
              <a:latin typeface="Twinkl" pitchFamily="2" charset="0"/>
            </a:endParaRPr>
          </a:p>
          <a:p>
            <a:r>
              <a:rPr lang="en-GB" b="1" dirty="0">
                <a:solidFill>
                  <a:schemeClr val="accent1"/>
                </a:solidFill>
                <a:latin typeface="Twinkl" pitchFamily="2" charset="0"/>
              </a:rPr>
              <a:t>There is only one goal in the task.</a:t>
            </a:r>
          </a:p>
          <a:p>
            <a:endParaRPr lang="en-GB" b="1" dirty="0">
              <a:solidFill>
                <a:schemeClr val="accent1"/>
              </a:solidFill>
              <a:latin typeface="Twinkl" pitchFamily="2" charset="0"/>
            </a:endParaRPr>
          </a:p>
          <a:p>
            <a:r>
              <a:rPr lang="en-GB" b="1" dirty="0">
                <a:solidFill>
                  <a:schemeClr val="accent1"/>
                </a:solidFill>
                <a:latin typeface="Twinkl" pitchFamily="2" charset="0"/>
              </a:rPr>
              <a:t>I can succeed or fail.</a:t>
            </a:r>
          </a:p>
          <a:p>
            <a:endParaRPr lang="en-GB" b="1" dirty="0">
              <a:solidFill>
                <a:schemeClr val="accent1"/>
              </a:solidFill>
              <a:latin typeface="Twinkl" pitchFamily="2" charset="0"/>
            </a:endParaRPr>
          </a:p>
          <a:p>
            <a:r>
              <a:rPr lang="en-GB" b="1" dirty="0">
                <a:solidFill>
                  <a:schemeClr val="accent1"/>
                </a:solidFill>
                <a:latin typeface="Twinkl" pitchFamily="2" charset="0"/>
              </a:rPr>
              <a:t>I am clever so I can achieve the task.</a:t>
            </a:r>
          </a:p>
          <a:p>
            <a:endParaRPr lang="en-GB" b="1" dirty="0">
              <a:solidFill>
                <a:schemeClr val="accent1"/>
              </a:solidFill>
              <a:latin typeface="Twinkl" pitchFamily="2" charset="0"/>
            </a:endParaRPr>
          </a:p>
          <a:p>
            <a:r>
              <a:rPr lang="en-GB" b="1" dirty="0">
                <a:solidFill>
                  <a:schemeClr val="accent1"/>
                </a:solidFill>
                <a:latin typeface="Twinkl" pitchFamily="2" charset="0"/>
              </a:rPr>
              <a:t>I am not clever so I will not be able to achieve the task.</a:t>
            </a:r>
          </a:p>
          <a:p>
            <a:endParaRPr lang="en-GB" b="1" dirty="0">
              <a:solidFill>
                <a:schemeClr val="accent1"/>
              </a:solidFill>
              <a:latin typeface="Twinkl" pitchFamily="2" charset="0"/>
            </a:endParaRPr>
          </a:p>
          <a:p>
            <a:r>
              <a:rPr lang="en-GB" b="1" dirty="0">
                <a:solidFill>
                  <a:schemeClr val="accent1"/>
                </a:solidFill>
                <a:latin typeface="Twinkl" pitchFamily="2" charset="0"/>
              </a:rPr>
              <a:t>I do not know the correct answer – I will look stupid.</a:t>
            </a:r>
          </a:p>
          <a:p>
            <a:endParaRPr lang="en-GB" b="1" dirty="0">
              <a:solidFill>
                <a:schemeClr val="accent1"/>
              </a:solidFill>
              <a:latin typeface="Twinkl" pitchFamily="2" charset="0"/>
            </a:endParaRPr>
          </a:p>
          <a:p>
            <a:r>
              <a:rPr lang="en-GB" b="1" dirty="0">
                <a:solidFill>
                  <a:schemeClr val="accent1"/>
                </a:solidFill>
                <a:latin typeface="Twinkl" pitchFamily="2" charset="0"/>
              </a:rPr>
              <a:t>I will never be able to be as good as my friend.</a:t>
            </a:r>
          </a:p>
          <a:p>
            <a:endParaRPr lang="en-GB" b="1" dirty="0">
              <a:solidFill>
                <a:schemeClr val="accent1"/>
              </a:solidFill>
              <a:latin typeface="Twinkl" pitchFamily="2" charset="0"/>
            </a:endParaRPr>
          </a:p>
          <a:p>
            <a:r>
              <a:rPr lang="en-GB" b="1" dirty="0">
                <a:solidFill>
                  <a:schemeClr val="accent1"/>
                </a:solidFill>
                <a:latin typeface="Twinkl" pitchFamily="2" charset="0"/>
              </a:rPr>
              <a:t>If I don’t try something new, I can’t look stupid.</a:t>
            </a:r>
          </a:p>
          <a:p>
            <a:endParaRPr lang="en-GB" b="1" dirty="0">
              <a:solidFill>
                <a:schemeClr val="accent1"/>
              </a:solidFill>
              <a:latin typeface="Twinkl" pitchFamily="2" charset="0"/>
            </a:endParaRPr>
          </a:p>
          <a:p>
            <a:r>
              <a:rPr lang="en-GB" b="1" dirty="0">
                <a:solidFill>
                  <a:schemeClr val="accent1"/>
                </a:solidFill>
                <a:latin typeface="Twinkl" pitchFamily="2" charset="0"/>
              </a:rPr>
              <a:t>When I make a mistake I have failed.</a:t>
            </a:r>
          </a:p>
          <a:p>
            <a:endParaRPr lang="en-GB" b="1" dirty="0">
              <a:solidFill>
                <a:schemeClr val="accent1"/>
              </a:solidFill>
              <a:latin typeface="Twinkl" pitchFamily="2" charset="0"/>
            </a:endParaRPr>
          </a:p>
          <a:p>
            <a:r>
              <a:rPr lang="en-GB" b="1" dirty="0">
                <a:solidFill>
                  <a:schemeClr val="accent1"/>
                </a:solidFill>
                <a:latin typeface="Twinkl" pitchFamily="2" charset="0"/>
              </a:rPr>
              <a:t>I want to impress adults with how clever I am.</a:t>
            </a:r>
          </a:p>
          <a:p>
            <a:pPr algn="ctr"/>
            <a:r>
              <a:rPr lang="en-GB" dirty="0">
                <a:latin typeface="Twinkl" pitchFamily="2" charset="0"/>
              </a:rPr>
              <a:t> </a:t>
            </a:r>
          </a:p>
          <a:p>
            <a:pPr algn="ctr"/>
            <a:endParaRPr lang="en-GB" dirty="0">
              <a:latin typeface="Twinkl" pitchFamily="2" charset="0"/>
            </a:endParaRPr>
          </a:p>
          <a:p>
            <a:pPr algn="ctr"/>
            <a:endParaRPr lang="en-GB" dirty="0">
              <a:latin typeface="Twinkl" pitchFamily="2" charset="0"/>
            </a:endParaRPr>
          </a:p>
          <a:p>
            <a:pPr algn="ctr"/>
            <a:endParaRPr lang="en-GB" dirty="0">
              <a:latin typeface="Twinkl" pitchFamily="2" charset="0"/>
            </a:endParaRPr>
          </a:p>
          <a:p>
            <a:pPr algn="ctr"/>
            <a:endParaRPr lang="en-GB" dirty="0">
              <a:latin typeface="Twinkl" pitchFamily="2" charset="0"/>
            </a:endParaRPr>
          </a:p>
          <a:p>
            <a:r>
              <a:rPr lang="en-GB" b="1" dirty="0">
                <a:solidFill>
                  <a:srgbClr val="00B050"/>
                </a:solidFill>
                <a:latin typeface="Twinkl" pitchFamily="2" charset="0"/>
              </a:rPr>
              <a:t>Growth Mindset focuses on ‘learning’ goals</a:t>
            </a:r>
          </a:p>
          <a:p>
            <a:endParaRPr lang="en-GB" b="1" dirty="0">
              <a:solidFill>
                <a:srgbClr val="00B050"/>
              </a:solidFill>
              <a:latin typeface="Twinkl" pitchFamily="2" charset="0"/>
            </a:endParaRPr>
          </a:p>
          <a:p>
            <a:endParaRPr lang="en-GB" b="1" dirty="0">
              <a:solidFill>
                <a:srgbClr val="00B050"/>
              </a:solidFill>
              <a:latin typeface="Twinkl" pitchFamily="2" charset="0"/>
            </a:endParaRPr>
          </a:p>
          <a:p>
            <a:r>
              <a:rPr lang="en-GB" b="1" dirty="0">
                <a:solidFill>
                  <a:srgbClr val="00B050"/>
                </a:solidFill>
                <a:latin typeface="Twinkl" pitchFamily="2" charset="0"/>
              </a:rPr>
              <a:t>I will take lots of steps in this learning – it will take time.</a:t>
            </a:r>
          </a:p>
          <a:p>
            <a:endParaRPr lang="en-GB" b="1" dirty="0">
              <a:solidFill>
                <a:srgbClr val="00B050"/>
              </a:solidFill>
              <a:latin typeface="Twinkl" pitchFamily="2" charset="0"/>
            </a:endParaRPr>
          </a:p>
          <a:p>
            <a:r>
              <a:rPr lang="en-GB" b="1" dirty="0">
                <a:solidFill>
                  <a:srgbClr val="00B050"/>
                </a:solidFill>
                <a:latin typeface="Twinkl" pitchFamily="2" charset="0"/>
              </a:rPr>
              <a:t>I will learn from the mistakes I make</a:t>
            </a:r>
          </a:p>
          <a:p>
            <a:endParaRPr lang="en-GB" b="1" dirty="0">
              <a:solidFill>
                <a:srgbClr val="00B050"/>
              </a:solidFill>
              <a:latin typeface="Twinkl" pitchFamily="2" charset="0"/>
            </a:endParaRPr>
          </a:p>
          <a:p>
            <a:r>
              <a:rPr lang="en-GB" b="1" dirty="0">
                <a:solidFill>
                  <a:srgbClr val="00B050"/>
                </a:solidFill>
                <a:latin typeface="Twinkl" pitchFamily="2" charset="0"/>
              </a:rPr>
              <a:t>I need to put in effort to help me tackle the learning</a:t>
            </a:r>
          </a:p>
          <a:p>
            <a:endParaRPr lang="en-GB" b="1" dirty="0">
              <a:solidFill>
                <a:srgbClr val="00B050"/>
              </a:solidFill>
              <a:latin typeface="Twinkl" pitchFamily="2" charset="0"/>
            </a:endParaRPr>
          </a:p>
          <a:p>
            <a:r>
              <a:rPr lang="en-GB" b="1" dirty="0">
                <a:solidFill>
                  <a:srgbClr val="00B050"/>
                </a:solidFill>
                <a:latin typeface="Twinkl" pitchFamily="2" charset="0"/>
              </a:rPr>
              <a:t>I will persevere when I meet challenges</a:t>
            </a:r>
          </a:p>
          <a:p>
            <a:endParaRPr lang="en-GB" b="1" dirty="0">
              <a:solidFill>
                <a:srgbClr val="00B050"/>
              </a:solidFill>
              <a:latin typeface="Twinkl" pitchFamily="2" charset="0"/>
            </a:endParaRPr>
          </a:p>
          <a:p>
            <a:r>
              <a:rPr lang="en-GB" b="1" dirty="0">
                <a:solidFill>
                  <a:srgbClr val="00B050"/>
                </a:solidFill>
                <a:latin typeface="Twinkl" pitchFamily="2" charset="0"/>
              </a:rPr>
              <a:t>I will contribute my answer and learn from others too</a:t>
            </a:r>
          </a:p>
          <a:p>
            <a:endParaRPr lang="en-GB" b="1" dirty="0">
              <a:solidFill>
                <a:srgbClr val="00B050"/>
              </a:solidFill>
              <a:latin typeface="Twinkl" pitchFamily="2" charset="0"/>
            </a:endParaRPr>
          </a:p>
          <a:p>
            <a:r>
              <a:rPr lang="en-GB" b="1" dirty="0">
                <a:solidFill>
                  <a:srgbClr val="00B050"/>
                </a:solidFill>
                <a:latin typeface="Twinkl" pitchFamily="2" charset="0"/>
              </a:rPr>
              <a:t>I have to practice to get better – so did my friend</a:t>
            </a:r>
          </a:p>
          <a:p>
            <a:endParaRPr lang="en-GB" b="1" dirty="0">
              <a:solidFill>
                <a:srgbClr val="00B050"/>
              </a:solidFill>
              <a:latin typeface="Twinkl" pitchFamily="2" charset="0"/>
            </a:endParaRPr>
          </a:p>
          <a:p>
            <a:r>
              <a:rPr lang="en-GB" b="1" dirty="0">
                <a:solidFill>
                  <a:srgbClr val="00B050"/>
                </a:solidFill>
                <a:latin typeface="Twinkl" pitchFamily="2" charset="0"/>
              </a:rPr>
              <a:t>Every time I try something new, I grow my brain</a:t>
            </a:r>
          </a:p>
          <a:p>
            <a:endParaRPr lang="en-GB" b="1" dirty="0">
              <a:solidFill>
                <a:srgbClr val="00B050"/>
              </a:solidFill>
              <a:latin typeface="Twinkl" pitchFamily="2" charset="0"/>
            </a:endParaRPr>
          </a:p>
          <a:p>
            <a:r>
              <a:rPr lang="en-GB" b="1" dirty="0">
                <a:solidFill>
                  <a:srgbClr val="00B050"/>
                </a:solidFill>
                <a:latin typeface="Twinkl" pitchFamily="2" charset="0"/>
              </a:rPr>
              <a:t>Failing is part of learning: failure is not trying</a:t>
            </a:r>
          </a:p>
          <a:p>
            <a:endParaRPr lang="en-GB" b="1" dirty="0">
              <a:solidFill>
                <a:srgbClr val="00B050"/>
              </a:solidFill>
              <a:latin typeface="Twinkl" pitchFamily="2" charset="0"/>
            </a:endParaRPr>
          </a:p>
          <a:p>
            <a:r>
              <a:rPr lang="en-GB" b="1" dirty="0">
                <a:solidFill>
                  <a:srgbClr val="00B050"/>
                </a:solidFill>
                <a:latin typeface="Twinkl" pitchFamily="2" charset="0"/>
              </a:rPr>
              <a:t>I want to improve my learning for myself – not adults</a:t>
            </a:r>
          </a:p>
          <a:p>
            <a:endParaRPr lang="en-GB" dirty="0">
              <a:latin typeface="Twinkl" pitchFamily="2" charset="0"/>
            </a:endParaRPr>
          </a:p>
          <a:p>
            <a:endParaRPr lang="en-GB" dirty="0">
              <a:latin typeface="Twinkl" pitchFamily="2" charset="0"/>
            </a:endParaRPr>
          </a:p>
          <a:p>
            <a:endParaRPr lang="en-GB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00515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2" name="Picture 8" descr="Rent Dyson Vacuum Cleaner in London (rent for £18.00 / day, £12.86 / week)">
            <a:extLst>
              <a:ext uri="{FF2B5EF4-FFF2-40B4-BE49-F238E27FC236}">
                <a16:creationId xmlns:a16="http://schemas.microsoft.com/office/drawing/2014/main" id="{CCB81856-11B3-42C9-96B8-C01240E63E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15905" y="487802"/>
            <a:ext cx="1910992" cy="46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1" name="Straight Connector 140">
            <a:extLst>
              <a:ext uri="{FF2B5EF4-FFF2-40B4-BE49-F238E27FC236}">
                <a16:creationId xmlns:a16="http://schemas.microsoft.com/office/drawing/2014/main" id="{DCD67800-37AC-4E14-89B0-F79DCB3FB8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165600" y="1573887"/>
            <a:ext cx="0" cy="3710227"/>
          </a:xfrm>
          <a:prstGeom prst="line">
            <a:avLst/>
          </a:prstGeom>
          <a:ln w="190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50" name="Picture 6" descr="14 Best LED Light Bulbs 2020 | The Strategist">
            <a:extLst>
              <a:ext uri="{FF2B5EF4-FFF2-40B4-BE49-F238E27FC236}">
                <a16:creationId xmlns:a16="http://schemas.microsoft.com/office/drawing/2014/main" id="{06F4C572-2C7C-44B0-B83A-C51C4B9215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92160" y="2335588"/>
            <a:ext cx="3537345" cy="1857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3" name="Straight Connector 142">
            <a:extLst>
              <a:ext uri="{FF2B5EF4-FFF2-40B4-BE49-F238E27FC236}">
                <a16:creationId xmlns:a16="http://schemas.microsoft.com/office/drawing/2014/main" id="{20F1788F-A5AE-4188-8274-F7F2E3833E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995920" y="1573887"/>
            <a:ext cx="0" cy="3710227"/>
          </a:xfrm>
          <a:prstGeom prst="line">
            <a:avLst/>
          </a:prstGeom>
          <a:ln w="190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48" name="Picture 4" descr="A guide to the Wizarding World of Harry Potter in Los Angeles">
            <a:extLst>
              <a:ext uri="{FF2B5EF4-FFF2-40B4-BE49-F238E27FC236}">
                <a16:creationId xmlns:a16="http://schemas.microsoft.com/office/drawing/2014/main" id="{3AC8BE0D-38F8-4FE5-BA18-A77B877AC4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62336" y="2214314"/>
            <a:ext cx="3517120" cy="1978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1B3DA70-F53B-4881-BA2D-C37DEB7EDBAF}"/>
              </a:ext>
            </a:extLst>
          </p:cNvPr>
          <p:cNvSpPr txBox="1"/>
          <p:nvPr/>
        </p:nvSpPr>
        <p:spPr>
          <a:xfrm>
            <a:off x="596961" y="5419420"/>
            <a:ext cx="11418491" cy="11734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solidFill>
                  <a:srgbClr val="FF0000"/>
                </a:solidFill>
                <a:effectLst/>
                <a:latin typeface="Twinkl Ligh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If JK Rowling hadn’t submitted Harry potter to 12 separate publishers = no Harry Potter world in Los Angeles.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solidFill>
                  <a:srgbClr val="FF0000"/>
                </a:solidFill>
                <a:effectLst/>
                <a:latin typeface="Twinkl Ligh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If James Dyson hadn’t made 5’127 changes to his hoover = we would still have hoover bags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solidFill>
                  <a:srgbClr val="FF0000"/>
                </a:solidFill>
                <a:effectLst/>
                <a:latin typeface="Twinkl Ligh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If Thomas Eddison hadn’t ‘found 10’000 ways that the lightbulb wouldn’t work: life would be very different.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0226A6D-DC15-4323-A4CD-F4E4FBFE734D}"/>
              </a:ext>
            </a:extLst>
          </p:cNvPr>
          <p:cNvSpPr txBox="1"/>
          <p:nvPr/>
        </p:nvSpPr>
        <p:spPr>
          <a:xfrm>
            <a:off x="3001818" y="314036"/>
            <a:ext cx="86776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  <a:latin typeface="Twinkl Light" pitchFamily="2" charset="0"/>
              </a:rPr>
              <a:t>Failing, is part of the learning process: Failure is not even trying.  </a:t>
            </a:r>
          </a:p>
          <a:p>
            <a:pPr algn="ctr"/>
            <a:endParaRPr lang="en-GB" dirty="0">
              <a:solidFill>
                <a:srgbClr val="FF0000"/>
              </a:solidFill>
              <a:latin typeface="Twinkl Light" pitchFamily="2" charset="0"/>
            </a:endParaRPr>
          </a:p>
          <a:p>
            <a:pPr algn="ctr"/>
            <a:r>
              <a:rPr lang="en-GB" dirty="0">
                <a:solidFill>
                  <a:srgbClr val="FF0000"/>
                </a:solidFill>
                <a:latin typeface="Twinkl Light" pitchFamily="2" charset="0"/>
              </a:rPr>
              <a:t>J.K Rowling, James Dyson and Thomas Eddison showed incredible Growth Mindset!</a:t>
            </a:r>
          </a:p>
          <a:p>
            <a:pPr algn="ctr"/>
            <a:endParaRPr lang="en-GB" dirty="0">
              <a:solidFill>
                <a:srgbClr val="FF0000"/>
              </a:solidFill>
              <a:latin typeface="Twinkl Light" pitchFamily="2" charset="0"/>
            </a:endParaRP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87201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" name="Group 59">
            <a:extLst>
              <a:ext uri="{FF2B5EF4-FFF2-40B4-BE49-F238E27FC236}">
                <a16:creationId xmlns:a16="http://schemas.microsoft.com/office/drawing/2014/main" id="{AE19E2D2-078B-459F-A431-2037B063FD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61" name="Freeform 5">
              <a:extLst>
                <a:ext uri="{FF2B5EF4-FFF2-40B4-BE49-F238E27FC236}">
                  <a16:creationId xmlns:a16="http://schemas.microsoft.com/office/drawing/2014/main" id="{14035B44-9204-427C-98D0-75678B980C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2" name="Freeform 6">
              <a:extLst>
                <a:ext uri="{FF2B5EF4-FFF2-40B4-BE49-F238E27FC236}">
                  <a16:creationId xmlns:a16="http://schemas.microsoft.com/office/drawing/2014/main" id="{755FDC7E-5938-4B4B-8877-06EE01FCDB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3" name="Freeform 7">
              <a:extLst>
                <a:ext uri="{FF2B5EF4-FFF2-40B4-BE49-F238E27FC236}">
                  <a16:creationId xmlns:a16="http://schemas.microsoft.com/office/drawing/2014/main" id="{F0437E65-E6AA-41CB-8690-97980FE0D4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4" name="Freeform 8">
              <a:extLst>
                <a:ext uri="{FF2B5EF4-FFF2-40B4-BE49-F238E27FC236}">
                  <a16:creationId xmlns:a16="http://schemas.microsoft.com/office/drawing/2014/main" id="{3F0EF991-E8E2-4486-80F2-A9E03DA18D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5" name="Freeform 9">
              <a:extLst>
                <a:ext uri="{FF2B5EF4-FFF2-40B4-BE49-F238E27FC236}">
                  <a16:creationId xmlns:a16="http://schemas.microsoft.com/office/drawing/2014/main" id="{FB081D04-EE00-42EF-BBFB-684673613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6" name="Freeform 10">
              <a:extLst>
                <a:ext uri="{FF2B5EF4-FFF2-40B4-BE49-F238E27FC236}">
                  <a16:creationId xmlns:a16="http://schemas.microsoft.com/office/drawing/2014/main" id="{12B7F571-868C-421B-8A57-6196C8124C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7" name="Freeform 11">
              <a:extLst>
                <a:ext uri="{FF2B5EF4-FFF2-40B4-BE49-F238E27FC236}">
                  <a16:creationId xmlns:a16="http://schemas.microsoft.com/office/drawing/2014/main" id="{7E4953C7-80FE-46D4-A354-20321F4211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8" name="Freeform 12">
              <a:extLst>
                <a:ext uri="{FF2B5EF4-FFF2-40B4-BE49-F238E27FC236}">
                  <a16:creationId xmlns:a16="http://schemas.microsoft.com/office/drawing/2014/main" id="{C60293D3-71F6-45CD-890F-E68F81CDD9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9" name="Freeform 13">
              <a:extLst>
                <a:ext uri="{FF2B5EF4-FFF2-40B4-BE49-F238E27FC236}">
                  <a16:creationId xmlns:a16="http://schemas.microsoft.com/office/drawing/2014/main" id="{940865AC-2494-4A34-80AC-0D78FE9C50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0" name="Freeform 14">
              <a:extLst>
                <a:ext uri="{FF2B5EF4-FFF2-40B4-BE49-F238E27FC236}">
                  <a16:creationId xmlns:a16="http://schemas.microsoft.com/office/drawing/2014/main" id="{E8206DC4-8F5A-4192-BB5B-39A4A2CDDD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1" name="Freeform 15">
              <a:extLst>
                <a:ext uri="{FF2B5EF4-FFF2-40B4-BE49-F238E27FC236}">
                  <a16:creationId xmlns:a16="http://schemas.microsoft.com/office/drawing/2014/main" id="{1851F69F-8755-4226-9A81-C27799E32B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2" name="Freeform 16">
              <a:extLst>
                <a:ext uri="{FF2B5EF4-FFF2-40B4-BE49-F238E27FC236}">
                  <a16:creationId xmlns:a16="http://schemas.microsoft.com/office/drawing/2014/main" id="{D85B97EF-28BC-441A-9EBB-81EF34094A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3" name="Freeform 17">
              <a:extLst>
                <a:ext uri="{FF2B5EF4-FFF2-40B4-BE49-F238E27FC236}">
                  <a16:creationId xmlns:a16="http://schemas.microsoft.com/office/drawing/2014/main" id="{7C68D975-1EC2-4BFA-811D-0454109E3B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4" name="Freeform 18">
              <a:extLst>
                <a:ext uri="{FF2B5EF4-FFF2-40B4-BE49-F238E27FC236}">
                  <a16:creationId xmlns:a16="http://schemas.microsoft.com/office/drawing/2014/main" id="{251959DD-2AB4-4342-8A28-A252939263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5" name="Freeform 19">
              <a:extLst>
                <a:ext uri="{FF2B5EF4-FFF2-40B4-BE49-F238E27FC236}">
                  <a16:creationId xmlns:a16="http://schemas.microsoft.com/office/drawing/2014/main" id="{785D37AB-3782-4D04-A998-0C126E1BDF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20">
              <a:extLst>
                <a:ext uri="{FF2B5EF4-FFF2-40B4-BE49-F238E27FC236}">
                  <a16:creationId xmlns:a16="http://schemas.microsoft.com/office/drawing/2014/main" id="{9313ACA4-E3EA-43A3-822B-DD5DF119D1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21">
              <a:extLst>
                <a:ext uri="{FF2B5EF4-FFF2-40B4-BE49-F238E27FC236}">
                  <a16:creationId xmlns:a16="http://schemas.microsoft.com/office/drawing/2014/main" id="{5A98D1AB-DF34-414B-9696-4B671EC20B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22">
              <a:extLst>
                <a:ext uri="{FF2B5EF4-FFF2-40B4-BE49-F238E27FC236}">
                  <a16:creationId xmlns:a16="http://schemas.microsoft.com/office/drawing/2014/main" id="{8153A7D0-F980-48CC-B318-806C679F48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23">
              <a:extLst>
                <a:ext uri="{FF2B5EF4-FFF2-40B4-BE49-F238E27FC236}">
                  <a16:creationId xmlns:a16="http://schemas.microsoft.com/office/drawing/2014/main" id="{96E44097-7726-43F7-9E27-8BD5BCF89A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24">
              <a:extLst>
                <a:ext uri="{FF2B5EF4-FFF2-40B4-BE49-F238E27FC236}">
                  <a16:creationId xmlns:a16="http://schemas.microsoft.com/office/drawing/2014/main" id="{65B28630-DA3C-4E4C-94ED-0ED8F353C0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25">
              <a:extLst>
                <a:ext uri="{FF2B5EF4-FFF2-40B4-BE49-F238E27FC236}">
                  <a16:creationId xmlns:a16="http://schemas.microsoft.com/office/drawing/2014/main" id="{1686151F-4919-4A15-9EC3-0329453ED6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83" name="Group 82">
            <a:extLst>
              <a:ext uri="{FF2B5EF4-FFF2-40B4-BE49-F238E27FC236}">
                <a16:creationId xmlns:a16="http://schemas.microsoft.com/office/drawing/2014/main" id="{E10C7CFA-FC7F-479C-9026-39109C0B59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9971A5E3-BBAD-4023-B07C-7FBC4202D8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85" name="Isosceles Triangle 22">
              <a:extLst>
                <a:ext uri="{FF2B5EF4-FFF2-40B4-BE49-F238E27FC236}">
                  <a16:creationId xmlns:a16="http://schemas.microsoft.com/office/drawing/2014/main" id="{FC05BA5F-5BBE-4BFA-A313-1554762332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86" name="Rectangle 85">
              <a:extLst>
                <a:ext uri="{FF2B5EF4-FFF2-40B4-BE49-F238E27FC236}">
                  <a16:creationId xmlns:a16="http://schemas.microsoft.com/office/drawing/2014/main" id="{5275B948-0170-4286-84CE-04CA461F27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88" name="Rectangle 87">
            <a:extLst>
              <a:ext uri="{FF2B5EF4-FFF2-40B4-BE49-F238E27FC236}">
                <a16:creationId xmlns:a16="http://schemas.microsoft.com/office/drawing/2014/main" id="{48CAE4AE-A9DF-45AF-9A9C-1712BC6341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0" name="Group 89">
            <a:extLst>
              <a:ext uri="{FF2B5EF4-FFF2-40B4-BE49-F238E27FC236}">
                <a16:creationId xmlns:a16="http://schemas.microsoft.com/office/drawing/2014/main" id="{6C272060-BC98-4C91-A58F-4DFEC566CF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91" name="Freeform 5">
              <a:extLst>
                <a:ext uri="{FF2B5EF4-FFF2-40B4-BE49-F238E27FC236}">
                  <a16:creationId xmlns:a16="http://schemas.microsoft.com/office/drawing/2014/main" id="{8BA2DCB9-0DC0-4109-B2A2-56896E35E6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>
                <a:gd name="T0" fmla="*/ 813 w 813"/>
                <a:gd name="T1" fmla="*/ 0 h 1440"/>
                <a:gd name="T2" fmla="*/ 435 w 813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2" name="Freeform 6">
              <a:extLst>
                <a:ext uri="{FF2B5EF4-FFF2-40B4-BE49-F238E27FC236}">
                  <a16:creationId xmlns:a16="http://schemas.microsoft.com/office/drawing/2014/main" id="{64A33555-1142-4AD7-8084-1A99422A11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>
                <a:gd name="T0" fmla="*/ 324 w 324"/>
                <a:gd name="T1" fmla="*/ 117 h 117"/>
                <a:gd name="T2" fmla="*/ 0 w 324"/>
                <a:gd name="T3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3" name="Freeform 7">
              <a:extLst>
                <a:ext uri="{FF2B5EF4-FFF2-40B4-BE49-F238E27FC236}">
                  <a16:creationId xmlns:a16="http://schemas.microsoft.com/office/drawing/2014/main" id="{BC6E4081-1A88-453E-8CCF-B97B0CE20D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>
                <a:gd name="T0" fmla="*/ 0 w 404"/>
                <a:gd name="T1" fmla="*/ 385 h 385"/>
                <a:gd name="T2" fmla="*/ 404 w 404"/>
                <a:gd name="T3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4" name="Freeform 8">
              <a:extLst>
                <a:ext uri="{FF2B5EF4-FFF2-40B4-BE49-F238E27FC236}">
                  <a16:creationId xmlns:a16="http://schemas.microsoft.com/office/drawing/2014/main" id="{5B7E0935-6EE8-4C61-AED5-09B9A2A99A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>
                <a:gd name="T0" fmla="*/ 774 w 774"/>
                <a:gd name="T1" fmla="*/ 0 h 1440"/>
                <a:gd name="T2" fmla="*/ 411 w 774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" name="Freeform 9">
              <a:extLst>
                <a:ext uri="{FF2B5EF4-FFF2-40B4-BE49-F238E27FC236}">
                  <a16:creationId xmlns:a16="http://schemas.microsoft.com/office/drawing/2014/main" id="{EB962BD6-C878-48FF-A75E-DCC7BDA3C3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>
                <a:gd name="T0" fmla="*/ 203 w 203"/>
                <a:gd name="T1" fmla="*/ 77 h 77"/>
                <a:gd name="T2" fmla="*/ 0 w 203"/>
                <a:gd name="T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6" name="Freeform 10">
              <a:extLst>
                <a:ext uri="{FF2B5EF4-FFF2-40B4-BE49-F238E27FC236}">
                  <a16:creationId xmlns:a16="http://schemas.microsoft.com/office/drawing/2014/main" id="{CABF3786-BDE1-4FE5-9967-F6B6131A2C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>
                <a:gd name="T0" fmla="*/ 0 w 351"/>
                <a:gd name="T1" fmla="*/ 332 h 332"/>
                <a:gd name="T2" fmla="*/ 351 w 351"/>
                <a:gd name="T3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7" name="Freeform 11">
              <a:extLst>
                <a:ext uri="{FF2B5EF4-FFF2-40B4-BE49-F238E27FC236}">
                  <a16:creationId xmlns:a16="http://schemas.microsoft.com/office/drawing/2014/main" id="{4969707A-C75E-4F7F-A5C2-2991C65475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>
                <a:gd name="T0" fmla="*/ 762 w 762"/>
                <a:gd name="T1" fmla="*/ 0 h 1440"/>
                <a:gd name="T2" fmla="*/ 403 w 762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" name="Freeform 12">
              <a:extLst>
                <a:ext uri="{FF2B5EF4-FFF2-40B4-BE49-F238E27FC236}">
                  <a16:creationId xmlns:a16="http://schemas.microsoft.com/office/drawing/2014/main" id="{0E293989-8389-48CD-85D3-CAEFD5E963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>
                <a:gd name="T0" fmla="*/ 140 w 140"/>
                <a:gd name="T1" fmla="*/ 54 h 54"/>
                <a:gd name="T2" fmla="*/ 0 w 140"/>
                <a:gd name="T3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" name="Freeform 13">
              <a:extLst>
                <a:ext uri="{FF2B5EF4-FFF2-40B4-BE49-F238E27FC236}">
                  <a16:creationId xmlns:a16="http://schemas.microsoft.com/office/drawing/2014/main" id="{8DCF1E8B-9247-45E2-8641-90DA9F7D52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>
                <a:gd name="T0" fmla="*/ 0 w 321"/>
                <a:gd name="T1" fmla="*/ 302 h 302"/>
                <a:gd name="T2" fmla="*/ 321 w 321"/>
                <a:gd name="T3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" name="Freeform 14">
              <a:extLst>
                <a:ext uri="{FF2B5EF4-FFF2-40B4-BE49-F238E27FC236}">
                  <a16:creationId xmlns:a16="http://schemas.microsoft.com/office/drawing/2014/main" id="{48DF418F-91AD-4E55-AF3B-F28FF45961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>
                <a:gd name="T0" fmla="*/ 683 w 683"/>
                <a:gd name="T1" fmla="*/ 0 h 1440"/>
                <a:gd name="T2" fmla="*/ 355 w 683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1" name="Freeform 15">
              <a:extLst>
                <a:ext uri="{FF2B5EF4-FFF2-40B4-BE49-F238E27FC236}">
                  <a16:creationId xmlns:a16="http://schemas.microsoft.com/office/drawing/2014/main" id="{EDBF35BD-D1DA-49B1-AE30-289189DACD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>
                <a:gd name="T0" fmla="*/ 0 w 287"/>
                <a:gd name="T1" fmla="*/ 279 h 279"/>
                <a:gd name="T2" fmla="*/ 287 w 287"/>
                <a:gd name="T3" fmla="*/ 0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" name="Freeform 16">
              <a:extLst>
                <a:ext uri="{FF2B5EF4-FFF2-40B4-BE49-F238E27FC236}">
                  <a16:creationId xmlns:a16="http://schemas.microsoft.com/office/drawing/2014/main" id="{69198BEC-A3B6-4562-AB0F-3E7760026C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>
                <a:gd name="T0" fmla="*/ 680 w 680"/>
                <a:gd name="T1" fmla="*/ 0 h 1440"/>
                <a:gd name="T2" fmla="*/ 337 w 68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" name="Freeform 17">
              <a:extLst>
                <a:ext uri="{FF2B5EF4-FFF2-40B4-BE49-F238E27FC236}">
                  <a16:creationId xmlns:a16="http://schemas.microsoft.com/office/drawing/2014/main" id="{9AB30D45-77AB-4323-83A2-1A637D07D5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>
                <a:gd name="T0" fmla="*/ 0 w 250"/>
                <a:gd name="T1" fmla="*/ 242 h 242"/>
                <a:gd name="T2" fmla="*/ 250 w 250"/>
                <a:gd name="T3" fmla="*/ 0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" name="Freeform 18">
              <a:extLst>
                <a:ext uri="{FF2B5EF4-FFF2-40B4-BE49-F238E27FC236}">
                  <a16:creationId xmlns:a16="http://schemas.microsoft.com/office/drawing/2014/main" id="{D1AD137E-7B63-434C-9D0D-5A64BB4968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>
                <a:gd name="T0" fmla="*/ 720 w 720"/>
                <a:gd name="T1" fmla="*/ 0 h 1440"/>
                <a:gd name="T2" fmla="*/ 362 w 72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" name="Freeform 19">
              <a:extLst>
                <a:ext uri="{FF2B5EF4-FFF2-40B4-BE49-F238E27FC236}">
                  <a16:creationId xmlns:a16="http://schemas.microsoft.com/office/drawing/2014/main" id="{8B32BE2D-36DC-4BD0-952E-8FE32A70DB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>
                <a:gd name="T0" fmla="*/ 0 w 185"/>
                <a:gd name="T1" fmla="*/ 167 h 167"/>
                <a:gd name="T2" fmla="*/ 185 w 185"/>
                <a:gd name="T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" name="Freeform 20">
              <a:extLst>
                <a:ext uri="{FF2B5EF4-FFF2-40B4-BE49-F238E27FC236}">
                  <a16:creationId xmlns:a16="http://schemas.microsoft.com/office/drawing/2014/main" id="{930295E0-AD01-4DB0-9829-AD91BED608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>
                <a:gd name="T0" fmla="*/ 572 w 572"/>
                <a:gd name="T1" fmla="*/ 0 h 1440"/>
                <a:gd name="T2" fmla="*/ 164 w 572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" name="Freeform 21">
              <a:extLst>
                <a:ext uri="{FF2B5EF4-FFF2-40B4-BE49-F238E27FC236}">
                  <a16:creationId xmlns:a16="http://schemas.microsoft.com/office/drawing/2014/main" id="{29807E74-6BFD-4EA7-B3F3-92C0728A7D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>
                <a:gd name="T0" fmla="*/ 620 w 620"/>
                <a:gd name="T1" fmla="*/ 0 h 1440"/>
                <a:gd name="T2" fmla="*/ 186 w 62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" name="Freeform 22">
              <a:extLst>
                <a:ext uri="{FF2B5EF4-FFF2-40B4-BE49-F238E27FC236}">
                  <a16:creationId xmlns:a16="http://schemas.microsoft.com/office/drawing/2014/main" id="{C9EDBF49-4B87-4B6F-BEE6-DDC4A63CE6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>
                <a:gd name="T0" fmla="*/ 506 w 506"/>
                <a:gd name="T1" fmla="*/ 0 h 1440"/>
                <a:gd name="T2" fmla="*/ 171 w 506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" name="Freeform 23">
              <a:extLst>
                <a:ext uri="{FF2B5EF4-FFF2-40B4-BE49-F238E27FC236}">
                  <a16:creationId xmlns:a16="http://schemas.microsoft.com/office/drawing/2014/main" id="{7738C468-1405-4ED9-8392-F93FA995EE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>
                <a:gd name="T0" fmla="*/ 373 w 373"/>
                <a:gd name="T1" fmla="*/ 0 h 673"/>
                <a:gd name="T2" fmla="*/ 0 w 373"/>
                <a:gd name="T3" fmla="*/ 673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" name="Freeform 24">
              <a:extLst>
                <a:ext uri="{FF2B5EF4-FFF2-40B4-BE49-F238E27FC236}">
                  <a16:creationId xmlns:a16="http://schemas.microsoft.com/office/drawing/2014/main" id="{F16402CF-F511-450A-8584-8C8A5B7E9D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>
                <a:gd name="T0" fmla="*/ 0 w 45"/>
                <a:gd name="T1" fmla="*/ 0 h 174"/>
                <a:gd name="T2" fmla="*/ 45 w 45"/>
                <a:gd name="T3" fmla="*/ 17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" name="Freeform 25">
              <a:extLst>
                <a:ext uri="{FF2B5EF4-FFF2-40B4-BE49-F238E27FC236}">
                  <a16:creationId xmlns:a16="http://schemas.microsoft.com/office/drawing/2014/main" id="{85E5B49A-CFC2-4019-9BA6-528095F788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>
                <a:gd name="T0" fmla="*/ 329 w 329"/>
                <a:gd name="T1" fmla="*/ 0 h 469"/>
                <a:gd name="T2" fmla="*/ 0 w 329"/>
                <a:gd name="T3" fmla="*/ 469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13" name="Rectangle 112">
            <a:extLst>
              <a:ext uri="{FF2B5EF4-FFF2-40B4-BE49-F238E27FC236}">
                <a16:creationId xmlns:a16="http://schemas.microsoft.com/office/drawing/2014/main" id="{E972DE0D-2E53-4159-ABD3-C601524262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7720" y="795527"/>
            <a:ext cx="5970638" cy="5248847"/>
          </a:xfrm>
          <a:prstGeom prst="rect">
            <a:avLst/>
          </a:prstGeom>
          <a:solidFill>
            <a:schemeClr val="bg1"/>
          </a:solidFill>
          <a:ln w="19050">
            <a:solidFill>
              <a:srgbClr val="967F59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1BE9EC-2C2C-4E74-9C0C-89000939E6E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046" r="22046"/>
          <a:stretch/>
        </p:blipFill>
        <p:spPr>
          <a:xfrm>
            <a:off x="972115" y="960213"/>
            <a:ext cx="5682685" cy="4955081"/>
          </a:xfrm>
          <a:prstGeom prst="rect">
            <a:avLst/>
          </a:prstGeom>
          <a:ln w="12700">
            <a:noFill/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4E4AE14-7BB8-4E5A-86CD-5F3CA6143B1E}"/>
              </a:ext>
            </a:extLst>
          </p:cNvPr>
          <p:cNvSpPr txBox="1"/>
          <p:nvPr/>
        </p:nvSpPr>
        <p:spPr>
          <a:xfrm>
            <a:off x="6778358" y="485775"/>
            <a:ext cx="5293429" cy="4903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algn="ctr" defTabSz="914400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>
                <a:srgbClr val="967F59"/>
              </a:buClr>
              <a:buSzPct val="110000"/>
            </a:pPr>
            <a:endParaRPr lang="en-US" spc="-150" dirty="0">
              <a:solidFill>
                <a:srgbClr val="FF0000"/>
              </a:solidFill>
              <a:latin typeface="Twinkl Light" pitchFamily="2" charset="0"/>
            </a:endParaRPr>
          </a:p>
          <a:p>
            <a:pPr algn="ctr" defTabSz="914400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>
                <a:srgbClr val="967F59"/>
              </a:buClr>
              <a:buSzPct val="110000"/>
            </a:pPr>
            <a:endParaRPr lang="en-US" spc="-150" dirty="0">
              <a:solidFill>
                <a:srgbClr val="FF0000"/>
              </a:solidFill>
              <a:latin typeface="Twinkl Light" pitchFamily="2" charset="0"/>
            </a:endParaRPr>
          </a:p>
          <a:p>
            <a:pPr algn="ctr" defTabSz="914400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>
                <a:srgbClr val="967F59"/>
              </a:buClr>
              <a:buSzPct val="110000"/>
            </a:pPr>
            <a:endParaRPr lang="en-US" spc="-150" dirty="0">
              <a:solidFill>
                <a:srgbClr val="FF0000"/>
              </a:solidFill>
              <a:latin typeface="Twinkl Light" pitchFamily="2" charset="0"/>
            </a:endParaRPr>
          </a:p>
          <a:p>
            <a:pPr algn="ctr" defTabSz="914400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>
                <a:srgbClr val="967F59"/>
              </a:buClr>
              <a:buSzPct val="110000"/>
            </a:pPr>
            <a:r>
              <a:rPr lang="en-US" sz="9600" b="1" dirty="0">
                <a:solidFill>
                  <a:srgbClr val="00B050"/>
                </a:solidFill>
                <a:latin typeface="Twinkl Light" pitchFamily="2" charset="0"/>
              </a:rPr>
              <a:t>To support and enable the creation of new synapses….t</a:t>
            </a:r>
            <a:r>
              <a:rPr lang="en-GB" sz="9600" b="1" dirty="0">
                <a:solidFill>
                  <a:srgbClr val="00B050"/>
                </a:solidFill>
                <a:effectLst/>
                <a:latin typeface="Twinkl Ligh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he </a:t>
            </a:r>
            <a:r>
              <a:rPr lang="en-GB" sz="9600" b="1" dirty="0">
                <a:solidFill>
                  <a:srgbClr val="00B050"/>
                </a:solidFill>
                <a:latin typeface="Twinkl Ligh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l</a:t>
            </a:r>
            <a:r>
              <a:rPr lang="en-GB" sz="9600" b="1" dirty="0">
                <a:solidFill>
                  <a:srgbClr val="00B050"/>
                </a:solidFill>
                <a:effectLst/>
                <a:latin typeface="Twinkl Ligh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earning environment and curriculum must:</a:t>
            </a:r>
            <a:endParaRPr lang="en-GB" sz="9600" b="1" dirty="0">
              <a:solidFill>
                <a:srgbClr val="00B050"/>
              </a:solidFill>
              <a:latin typeface="Twinkl Light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2300" dirty="0">
              <a:effectLst/>
              <a:latin typeface="Twinkl Light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70000"/>
              </a:lnSpc>
              <a:spcAft>
                <a:spcPts val="800"/>
              </a:spcAft>
            </a:pPr>
            <a:r>
              <a:rPr lang="en-GB" sz="5600" dirty="0">
                <a:effectLst/>
                <a:latin typeface="Twinkl Ligh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Be a safe place where children can make mistakes</a:t>
            </a:r>
          </a:p>
          <a:p>
            <a:pPr algn="ctr">
              <a:lnSpc>
                <a:spcPct val="170000"/>
              </a:lnSpc>
              <a:spcAft>
                <a:spcPts val="800"/>
              </a:spcAft>
            </a:pPr>
            <a:r>
              <a:rPr lang="en-GB" sz="5600" dirty="0">
                <a:effectLst/>
                <a:latin typeface="Twinkl Ligh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Provide the right amount of challenge and varied opportunities</a:t>
            </a:r>
          </a:p>
          <a:p>
            <a:pPr algn="ctr">
              <a:lnSpc>
                <a:spcPct val="170000"/>
              </a:lnSpc>
              <a:spcAft>
                <a:spcPts val="800"/>
              </a:spcAft>
            </a:pPr>
            <a:r>
              <a:rPr lang="en-GB" sz="5600" dirty="0">
                <a:effectLst/>
                <a:latin typeface="Twinkl Ligh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Provide opportunities to fail and try again</a:t>
            </a:r>
          </a:p>
          <a:p>
            <a:pPr algn="ctr">
              <a:lnSpc>
                <a:spcPct val="170000"/>
              </a:lnSpc>
              <a:spcAft>
                <a:spcPts val="800"/>
              </a:spcAft>
            </a:pPr>
            <a:r>
              <a:rPr lang="en-GB" sz="5600" dirty="0">
                <a:latin typeface="Twinkl Ligh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Encourage children to talk about ‘how they learn’</a:t>
            </a:r>
          </a:p>
          <a:p>
            <a:pPr algn="ctr">
              <a:lnSpc>
                <a:spcPct val="170000"/>
              </a:lnSpc>
              <a:spcAft>
                <a:spcPts val="800"/>
              </a:spcAft>
            </a:pPr>
            <a:r>
              <a:rPr lang="en-GB" sz="5600" dirty="0">
                <a:latin typeface="Twinkl Ligh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Supportively inform learners how they can improve</a:t>
            </a:r>
            <a:endParaRPr lang="en-GB" sz="5600" dirty="0">
              <a:effectLst/>
              <a:latin typeface="Twinkl Light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70000"/>
              </a:lnSpc>
              <a:spcAft>
                <a:spcPts val="800"/>
              </a:spcAft>
            </a:pPr>
            <a:r>
              <a:rPr lang="en-GB" sz="5600" dirty="0">
                <a:latin typeface="Twinkl Ligh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Be a</a:t>
            </a:r>
            <a:r>
              <a:rPr lang="en-GB" sz="5600" dirty="0">
                <a:effectLst/>
                <a:latin typeface="Twinkl Ligh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place where adults can make mistakes too</a:t>
            </a:r>
          </a:p>
          <a:p>
            <a:pPr lvl="0" algn="ctr">
              <a:lnSpc>
                <a:spcPct val="170000"/>
              </a:lnSpc>
            </a:pPr>
            <a:r>
              <a:rPr lang="en-GB" sz="5600" dirty="0">
                <a:latin typeface="Twinkl Ligh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Be a place where adults are seen as learners</a:t>
            </a:r>
          </a:p>
          <a:p>
            <a:pPr lvl="0">
              <a:lnSpc>
                <a:spcPct val="107000"/>
              </a:lnSpc>
            </a:pPr>
            <a:endParaRPr lang="en-GB" sz="2300" dirty="0">
              <a:effectLst/>
              <a:latin typeface="Twinkl Light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defTabSz="914400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>
                <a:srgbClr val="967F59"/>
              </a:buClr>
              <a:buSzPct val="110000"/>
            </a:pPr>
            <a:endParaRPr lang="en-US" spc="-150" dirty="0">
              <a:solidFill>
                <a:srgbClr val="FF0000"/>
              </a:solidFill>
              <a:latin typeface="Twinkl Light" pitchFamily="2" charset="0"/>
            </a:endParaRPr>
          </a:p>
          <a:p>
            <a:pPr algn="ctr" defTabSz="914400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>
                <a:srgbClr val="967F59"/>
              </a:buClr>
              <a:buSzPct val="110000"/>
            </a:pPr>
            <a:endParaRPr lang="en-US" spc="-150" dirty="0">
              <a:solidFill>
                <a:srgbClr val="FF0000"/>
              </a:solidFill>
              <a:latin typeface="Twinkl Light" pitchFamily="2" charset="0"/>
            </a:endParaRPr>
          </a:p>
          <a:p>
            <a:pPr indent="-228600" defTabSz="914400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>
                <a:srgbClr val="967F59"/>
              </a:buClr>
              <a:buSzPct val="110000"/>
              <a:buFont typeface="Wingdings" panose="05000000000000000000" pitchFamily="2" charset="2"/>
              <a:buChar char="§"/>
            </a:pPr>
            <a:endParaRPr lang="en-US" spc="-150" dirty="0"/>
          </a:p>
        </p:txBody>
      </p:sp>
    </p:spTree>
    <p:extLst>
      <p:ext uri="{BB962C8B-B14F-4D97-AF65-F5344CB8AC3E}">
        <p14:creationId xmlns:p14="http://schemas.microsoft.com/office/powerpoint/2010/main" val="36382161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B7B5763-E997-4211-9E12-53A26DBDBBDA}"/>
              </a:ext>
            </a:extLst>
          </p:cNvPr>
          <p:cNvSpPr txBox="1"/>
          <p:nvPr/>
        </p:nvSpPr>
        <p:spPr>
          <a:xfrm>
            <a:off x="258618" y="387927"/>
            <a:ext cx="11739418" cy="98796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Twinkl" pitchFamily="2" charset="0"/>
              </a:rPr>
              <a:t>Because environment factors and communication are central to making new synapses  we need to think where a child spends the majority of their time </a:t>
            </a:r>
            <a:r>
              <a:rPr lang="en-GB" sz="2800" dirty="0">
                <a:latin typeface="Twinkl" pitchFamily="2" charset="0"/>
              </a:rPr>
              <a:t>.</a:t>
            </a:r>
          </a:p>
          <a:p>
            <a:pPr algn="ctr"/>
            <a:endParaRPr lang="en-GB" sz="2800" dirty="0">
              <a:latin typeface="Twinkl" pitchFamily="2" charset="0"/>
            </a:endParaRPr>
          </a:p>
          <a:p>
            <a:pPr algn="ctr"/>
            <a:endParaRPr lang="en-GB" sz="2800" dirty="0">
              <a:latin typeface="Twinkl" pitchFamily="2" charset="0"/>
            </a:endParaRPr>
          </a:p>
          <a:p>
            <a:pPr algn="ctr"/>
            <a:endParaRPr lang="en-GB" sz="2800" dirty="0">
              <a:latin typeface="Twinkl" pitchFamily="2" charset="0"/>
            </a:endParaRPr>
          </a:p>
          <a:p>
            <a:pPr algn="ctr"/>
            <a:endParaRPr lang="en-GB" sz="2800" dirty="0">
              <a:latin typeface="Twinkl" pitchFamily="2" charset="0"/>
            </a:endParaRPr>
          </a:p>
          <a:p>
            <a:pPr algn="ctr"/>
            <a:endParaRPr lang="en-GB" sz="2800" dirty="0">
              <a:latin typeface="Twinkl" pitchFamily="2" charset="0"/>
            </a:endParaRPr>
          </a:p>
          <a:p>
            <a:pPr algn="ctr"/>
            <a:endParaRPr lang="en-GB" sz="2800" dirty="0">
              <a:latin typeface="Twinkl" pitchFamily="2" charset="0"/>
            </a:endParaRPr>
          </a:p>
          <a:p>
            <a:pPr algn="ctr"/>
            <a:endParaRPr lang="en-GB" sz="2800" dirty="0">
              <a:latin typeface="Twinkl" pitchFamily="2" charset="0"/>
            </a:endParaRPr>
          </a:p>
          <a:p>
            <a:pPr algn="ctr"/>
            <a:endParaRPr lang="en-GB" sz="2400" dirty="0">
              <a:solidFill>
                <a:srgbClr val="FF0000"/>
              </a:solidFill>
              <a:latin typeface="Twinkl" pitchFamily="2" charset="0"/>
            </a:endParaRPr>
          </a:p>
          <a:p>
            <a:pPr algn="ctr"/>
            <a:r>
              <a:rPr lang="en-GB" sz="2400" dirty="0">
                <a:solidFill>
                  <a:srgbClr val="FF0000"/>
                </a:solidFill>
                <a:latin typeface="Twinkl" pitchFamily="2" charset="0"/>
              </a:rPr>
              <a:t>76% of a child’s conscious hours are spent in the family home – not school!</a:t>
            </a:r>
          </a:p>
          <a:p>
            <a:pPr algn="ctr"/>
            <a:endParaRPr lang="en-GB" sz="2400" dirty="0">
              <a:solidFill>
                <a:srgbClr val="FF0000"/>
              </a:solidFill>
              <a:latin typeface="Twinkl" pitchFamily="2" charset="0"/>
            </a:endParaRPr>
          </a:p>
          <a:p>
            <a:pPr algn="ctr"/>
            <a:r>
              <a:rPr lang="en-GB" sz="2400" dirty="0">
                <a:latin typeface="Twinkl" pitchFamily="2" charset="0"/>
              </a:rPr>
              <a:t>We want to be able to support and work with families to ensure you are able to help provide the right conditions and environment for children to build the synapses – have growth mindset and be amazing learners!</a:t>
            </a:r>
          </a:p>
          <a:p>
            <a:pPr algn="ctr"/>
            <a:endParaRPr lang="en-GB" sz="2400" dirty="0">
              <a:latin typeface="Twinkl" pitchFamily="2" charset="0"/>
            </a:endParaRPr>
          </a:p>
          <a:p>
            <a:pPr algn="ctr"/>
            <a:endParaRPr lang="en-GB" sz="2400" dirty="0">
              <a:latin typeface="Twinkl" pitchFamily="2" charset="0"/>
            </a:endParaRPr>
          </a:p>
          <a:p>
            <a:pPr algn="ctr"/>
            <a:endParaRPr lang="en-GB" sz="2400" dirty="0">
              <a:latin typeface="Twinkl" pitchFamily="2" charset="0"/>
            </a:endParaRPr>
          </a:p>
          <a:p>
            <a:pPr algn="ctr"/>
            <a:endParaRPr lang="en-GB" sz="2400" dirty="0">
              <a:latin typeface="Twinkl" pitchFamily="2" charset="0"/>
            </a:endParaRPr>
          </a:p>
          <a:p>
            <a:pPr algn="ctr"/>
            <a:endParaRPr lang="en-GB" sz="2400" dirty="0">
              <a:latin typeface="Twinkl" pitchFamily="2" charset="0"/>
            </a:endParaRPr>
          </a:p>
          <a:p>
            <a:pPr algn="ctr"/>
            <a:endParaRPr lang="en-GB" sz="2400" dirty="0">
              <a:latin typeface="Twinkl" pitchFamily="2" charset="0"/>
            </a:endParaRPr>
          </a:p>
          <a:p>
            <a:pPr algn="ctr"/>
            <a:endParaRPr lang="en-GB" sz="2400" dirty="0">
              <a:latin typeface="Twinkl" pitchFamily="2" charset="0"/>
            </a:endParaRPr>
          </a:p>
          <a:p>
            <a:pPr algn="ctr"/>
            <a:endParaRPr lang="en-GB" sz="2400" dirty="0">
              <a:latin typeface="Twinkl" pitchFamily="2" charset="0"/>
            </a:endParaRPr>
          </a:p>
          <a:p>
            <a:pPr algn="ctr"/>
            <a:endParaRPr lang="en-GB" sz="2400" dirty="0">
              <a:latin typeface="Twinkl" pitchFamily="2" charset="0"/>
            </a:endParaRPr>
          </a:p>
          <a:p>
            <a:pPr algn="ctr"/>
            <a:endParaRPr lang="en-GB" sz="2800" dirty="0">
              <a:latin typeface="Twinkl" pitchFamily="2" charset="0"/>
            </a:endParaRPr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3F704DE2-396F-4E54-BCAB-F30E4267E5B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99600917"/>
              </p:ext>
            </p:extLst>
          </p:nvPr>
        </p:nvGraphicFramePr>
        <p:xfrm>
          <a:off x="2997596" y="1456707"/>
          <a:ext cx="6033193" cy="28975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9869022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5B5504F5-A44D-4727-B62D-D306EE4C0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9" name="Freeform 5">
              <a:extLst>
                <a:ext uri="{FF2B5EF4-FFF2-40B4-BE49-F238E27FC236}">
                  <a16:creationId xmlns:a16="http://schemas.microsoft.com/office/drawing/2014/main" id="{42E83A18-C907-44D5-83DF-CFB1812545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E845C857-E334-431F-9264-4BEF012286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426C9BD9-ECC0-4C60-87C1-D07F8F075A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7FBDFA8E-61C4-4F76-819E-308A16DEE2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id="{761F1C21-70B1-4D4E-831C-75DB8E7EA9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FD6B914E-6122-42BE-91C5-72FA400D02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25950DE0-F9E4-4487-93B8-F6FDB00B24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6" name="Freeform 12">
              <a:extLst>
                <a:ext uri="{FF2B5EF4-FFF2-40B4-BE49-F238E27FC236}">
                  <a16:creationId xmlns:a16="http://schemas.microsoft.com/office/drawing/2014/main" id="{319D2307-45E1-4592-8192-9C9102D4EA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7" name="Freeform 13">
              <a:extLst>
                <a:ext uri="{FF2B5EF4-FFF2-40B4-BE49-F238E27FC236}">
                  <a16:creationId xmlns:a16="http://schemas.microsoft.com/office/drawing/2014/main" id="{1A93A333-9537-4DEC-A527-7733E10968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8" name="Freeform 14">
              <a:extLst>
                <a:ext uri="{FF2B5EF4-FFF2-40B4-BE49-F238E27FC236}">
                  <a16:creationId xmlns:a16="http://schemas.microsoft.com/office/drawing/2014/main" id="{76DEF779-F072-40FD-A3BF-84E3B8C6D1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9" name="Freeform 15">
              <a:extLst>
                <a:ext uri="{FF2B5EF4-FFF2-40B4-BE49-F238E27FC236}">
                  <a16:creationId xmlns:a16="http://schemas.microsoft.com/office/drawing/2014/main" id="{6861570E-EBF4-48B8-AB90-2A40B52287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0" name="Freeform 16">
              <a:extLst>
                <a:ext uri="{FF2B5EF4-FFF2-40B4-BE49-F238E27FC236}">
                  <a16:creationId xmlns:a16="http://schemas.microsoft.com/office/drawing/2014/main" id="{68EF8EC2-E3C0-4C22-B1B8-6E30AC2445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1" name="Freeform 17">
              <a:extLst>
                <a:ext uri="{FF2B5EF4-FFF2-40B4-BE49-F238E27FC236}">
                  <a16:creationId xmlns:a16="http://schemas.microsoft.com/office/drawing/2014/main" id="{AC3BE00B-705F-42C6-94CE-E89B1FA4EE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2" name="Freeform 18">
              <a:extLst>
                <a:ext uri="{FF2B5EF4-FFF2-40B4-BE49-F238E27FC236}">
                  <a16:creationId xmlns:a16="http://schemas.microsoft.com/office/drawing/2014/main" id="{F23249F0-6642-4CDD-B89B-7EC0C254A7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3" name="Freeform 19">
              <a:extLst>
                <a:ext uri="{FF2B5EF4-FFF2-40B4-BE49-F238E27FC236}">
                  <a16:creationId xmlns:a16="http://schemas.microsoft.com/office/drawing/2014/main" id="{9E5173CD-2C19-40D0-B444-CF38FF2207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4" name="Freeform 20">
              <a:extLst>
                <a:ext uri="{FF2B5EF4-FFF2-40B4-BE49-F238E27FC236}">
                  <a16:creationId xmlns:a16="http://schemas.microsoft.com/office/drawing/2014/main" id="{C46A9203-B0FB-426A-9F90-6953A96AEF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5" name="Freeform 21">
              <a:extLst>
                <a:ext uri="{FF2B5EF4-FFF2-40B4-BE49-F238E27FC236}">
                  <a16:creationId xmlns:a16="http://schemas.microsoft.com/office/drawing/2014/main" id="{F0B66C88-C270-4AE6-B12C-71CFC5F1ED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6" name="Freeform 22">
              <a:extLst>
                <a:ext uri="{FF2B5EF4-FFF2-40B4-BE49-F238E27FC236}">
                  <a16:creationId xmlns:a16="http://schemas.microsoft.com/office/drawing/2014/main" id="{9113790B-9AB2-45C0-85DD-4E73038947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7" name="Freeform 23">
              <a:extLst>
                <a:ext uri="{FF2B5EF4-FFF2-40B4-BE49-F238E27FC236}">
                  <a16:creationId xmlns:a16="http://schemas.microsoft.com/office/drawing/2014/main" id="{36488705-890C-4BDD-AC3C-9807F6A6E5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8" name="Freeform 24">
              <a:extLst>
                <a:ext uri="{FF2B5EF4-FFF2-40B4-BE49-F238E27FC236}">
                  <a16:creationId xmlns:a16="http://schemas.microsoft.com/office/drawing/2014/main" id="{CCF65277-1D63-4A4A-957E-9F12111D91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9" name="Freeform 25">
              <a:extLst>
                <a:ext uri="{FF2B5EF4-FFF2-40B4-BE49-F238E27FC236}">
                  <a16:creationId xmlns:a16="http://schemas.microsoft.com/office/drawing/2014/main" id="{AD6DFDD0-50F6-498B-A4E6-DC6D9A7952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02A5D777-C3C4-4D83-B4A3-0C83DBE1CB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580A9110-3349-42C1-8186-CB70C1FD44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Isosceles Triangle 22">
              <a:extLst>
                <a:ext uri="{FF2B5EF4-FFF2-40B4-BE49-F238E27FC236}">
                  <a16:creationId xmlns:a16="http://schemas.microsoft.com/office/drawing/2014/main" id="{4F5EDCDF-C218-4482-A13E-8CFB87D0D0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3EB8EB4B-9F73-4DB2-B849-B88E0435D8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36" name="Rectangle 35">
            <a:extLst>
              <a:ext uri="{FF2B5EF4-FFF2-40B4-BE49-F238E27FC236}">
                <a16:creationId xmlns:a16="http://schemas.microsoft.com/office/drawing/2014/main" id="{982413CC-69E6-4BDA-A88D-E4EF8F95B2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4F1F7357-8633-4CE7-BF80-475EE8A2FA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9" name="Freeform 5">
              <a:extLst>
                <a:ext uri="{FF2B5EF4-FFF2-40B4-BE49-F238E27FC236}">
                  <a16:creationId xmlns:a16="http://schemas.microsoft.com/office/drawing/2014/main" id="{E402FE4E-C12D-497C-AF81-F08E4E02B4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>
                <a:gd name="T0" fmla="*/ 813 w 813"/>
                <a:gd name="T1" fmla="*/ 0 h 1440"/>
                <a:gd name="T2" fmla="*/ 435 w 813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6">
              <a:extLst>
                <a:ext uri="{FF2B5EF4-FFF2-40B4-BE49-F238E27FC236}">
                  <a16:creationId xmlns:a16="http://schemas.microsoft.com/office/drawing/2014/main" id="{59247B10-170D-4E62-849A-38FCB43C6A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>
                <a:gd name="T0" fmla="*/ 324 w 324"/>
                <a:gd name="T1" fmla="*/ 117 h 117"/>
                <a:gd name="T2" fmla="*/ 0 w 324"/>
                <a:gd name="T3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7">
              <a:extLst>
                <a:ext uri="{FF2B5EF4-FFF2-40B4-BE49-F238E27FC236}">
                  <a16:creationId xmlns:a16="http://schemas.microsoft.com/office/drawing/2014/main" id="{89A587A7-1BEF-45AA-9EFC-6558A8749C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>
                <a:gd name="T0" fmla="*/ 0 w 404"/>
                <a:gd name="T1" fmla="*/ 385 h 385"/>
                <a:gd name="T2" fmla="*/ 404 w 404"/>
                <a:gd name="T3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8">
              <a:extLst>
                <a:ext uri="{FF2B5EF4-FFF2-40B4-BE49-F238E27FC236}">
                  <a16:creationId xmlns:a16="http://schemas.microsoft.com/office/drawing/2014/main" id="{AC25B5A1-6EF7-44EC-A2F0-1EDC96A79B0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>
                <a:gd name="T0" fmla="*/ 774 w 774"/>
                <a:gd name="T1" fmla="*/ 0 h 1440"/>
                <a:gd name="T2" fmla="*/ 411 w 774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9">
              <a:extLst>
                <a:ext uri="{FF2B5EF4-FFF2-40B4-BE49-F238E27FC236}">
                  <a16:creationId xmlns:a16="http://schemas.microsoft.com/office/drawing/2014/main" id="{80B8582C-7E17-4115-9FF1-979C8405CB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>
                <a:gd name="T0" fmla="*/ 203 w 203"/>
                <a:gd name="T1" fmla="*/ 77 h 77"/>
                <a:gd name="T2" fmla="*/ 0 w 203"/>
                <a:gd name="T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10">
              <a:extLst>
                <a:ext uri="{FF2B5EF4-FFF2-40B4-BE49-F238E27FC236}">
                  <a16:creationId xmlns:a16="http://schemas.microsoft.com/office/drawing/2014/main" id="{F6C4AB66-7A18-4E51-935B-237F4CA827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>
                <a:gd name="T0" fmla="*/ 0 w 351"/>
                <a:gd name="T1" fmla="*/ 332 h 332"/>
                <a:gd name="T2" fmla="*/ 351 w 351"/>
                <a:gd name="T3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11">
              <a:extLst>
                <a:ext uri="{FF2B5EF4-FFF2-40B4-BE49-F238E27FC236}">
                  <a16:creationId xmlns:a16="http://schemas.microsoft.com/office/drawing/2014/main" id="{CDF12911-A240-4580-8788-0C49DB1FED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>
                <a:gd name="T0" fmla="*/ 762 w 762"/>
                <a:gd name="T1" fmla="*/ 0 h 1440"/>
                <a:gd name="T2" fmla="*/ 403 w 762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12">
              <a:extLst>
                <a:ext uri="{FF2B5EF4-FFF2-40B4-BE49-F238E27FC236}">
                  <a16:creationId xmlns:a16="http://schemas.microsoft.com/office/drawing/2014/main" id="{EAE0F5DE-442D-4F6C-B02C-2568ED1958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>
                <a:gd name="T0" fmla="*/ 140 w 140"/>
                <a:gd name="T1" fmla="*/ 54 h 54"/>
                <a:gd name="T2" fmla="*/ 0 w 140"/>
                <a:gd name="T3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13">
              <a:extLst>
                <a:ext uri="{FF2B5EF4-FFF2-40B4-BE49-F238E27FC236}">
                  <a16:creationId xmlns:a16="http://schemas.microsoft.com/office/drawing/2014/main" id="{4F24A002-AFDE-4034-85BE-CBF005AE92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>
                <a:gd name="T0" fmla="*/ 0 w 321"/>
                <a:gd name="T1" fmla="*/ 302 h 302"/>
                <a:gd name="T2" fmla="*/ 321 w 321"/>
                <a:gd name="T3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14">
              <a:extLst>
                <a:ext uri="{FF2B5EF4-FFF2-40B4-BE49-F238E27FC236}">
                  <a16:creationId xmlns:a16="http://schemas.microsoft.com/office/drawing/2014/main" id="{36F0721E-B4B0-4A6C-A92C-F8DE92D3AC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>
                <a:gd name="T0" fmla="*/ 683 w 683"/>
                <a:gd name="T1" fmla="*/ 0 h 1440"/>
                <a:gd name="T2" fmla="*/ 355 w 683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15">
              <a:extLst>
                <a:ext uri="{FF2B5EF4-FFF2-40B4-BE49-F238E27FC236}">
                  <a16:creationId xmlns:a16="http://schemas.microsoft.com/office/drawing/2014/main" id="{54D2DC98-69F8-4F2F-9D45-BDFFA5E2BB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>
                <a:gd name="T0" fmla="*/ 0 w 287"/>
                <a:gd name="T1" fmla="*/ 279 h 279"/>
                <a:gd name="T2" fmla="*/ 287 w 287"/>
                <a:gd name="T3" fmla="*/ 0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16">
              <a:extLst>
                <a:ext uri="{FF2B5EF4-FFF2-40B4-BE49-F238E27FC236}">
                  <a16:creationId xmlns:a16="http://schemas.microsoft.com/office/drawing/2014/main" id="{0A636E33-DC38-40B9-B941-037E5D8603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>
                <a:gd name="T0" fmla="*/ 680 w 680"/>
                <a:gd name="T1" fmla="*/ 0 h 1440"/>
                <a:gd name="T2" fmla="*/ 337 w 68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17">
              <a:extLst>
                <a:ext uri="{FF2B5EF4-FFF2-40B4-BE49-F238E27FC236}">
                  <a16:creationId xmlns:a16="http://schemas.microsoft.com/office/drawing/2014/main" id="{03D30690-68C2-4AEC-9789-1495D97E19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>
                <a:gd name="T0" fmla="*/ 0 w 250"/>
                <a:gd name="T1" fmla="*/ 242 h 242"/>
                <a:gd name="T2" fmla="*/ 250 w 250"/>
                <a:gd name="T3" fmla="*/ 0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18">
              <a:extLst>
                <a:ext uri="{FF2B5EF4-FFF2-40B4-BE49-F238E27FC236}">
                  <a16:creationId xmlns:a16="http://schemas.microsoft.com/office/drawing/2014/main" id="{1020B1B9-821B-49FB-BDC9-57DA08CBC3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>
                <a:gd name="T0" fmla="*/ 720 w 720"/>
                <a:gd name="T1" fmla="*/ 0 h 1440"/>
                <a:gd name="T2" fmla="*/ 362 w 72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19">
              <a:extLst>
                <a:ext uri="{FF2B5EF4-FFF2-40B4-BE49-F238E27FC236}">
                  <a16:creationId xmlns:a16="http://schemas.microsoft.com/office/drawing/2014/main" id="{720EDCE4-8B18-413F-989E-E79628E5AF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>
                <a:gd name="T0" fmla="*/ 0 w 185"/>
                <a:gd name="T1" fmla="*/ 167 h 167"/>
                <a:gd name="T2" fmla="*/ 185 w 185"/>
                <a:gd name="T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20">
              <a:extLst>
                <a:ext uri="{FF2B5EF4-FFF2-40B4-BE49-F238E27FC236}">
                  <a16:creationId xmlns:a16="http://schemas.microsoft.com/office/drawing/2014/main" id="{8563351E-0DDD-4FC8-8D0C-1E446E3C1B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>
                <a:gd name="T0" fmla="*/ 572 w 572"/>
                <a:gd name="T1" fmla="*/ 0 h 1440"/>
                <a:gd name="T2" fmla="*/ 164 w 572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15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21">
              <a:extLst>
                <a:ext uri="{FF2B5EF4-FFF2-40B4-BE49-F238E27FC236}">
                  <a16:creationId xmlns:a16="http://schemas.microsoft.com/office/drawing/2014/main" id="{15E8B705-64E7-4513-B3CB-BF46C35732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>
                <a:gd name="T0" fmla="*/ 620 w 620"/>
                <a:gd name="T1" fmla="*/ 0 h 1440"/>
                <a:gd name="T2" fmla="*/ 186 w 62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22">
              <a:extLst>
                <a:ext uri="{FF2B5EF4-FFF2-40B4-BE49-F238E27FC236}">
                  <a16:creationId xmlns:a16="http://schemas.microsoft.com/office/drawing/2014/main" id="{30DAEE1C-EBB5-47F5-9E76-564FCFDBFC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>
                <a:gd name="T0" fmla="*/ 506 w 506"/>
                <a:gd name="T1" fmla="*/ 0 h 1440"/>
                <a:gd name="T2" fmla="*/ 171 w 506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23">
              <a:extLst>
                <a:ext uri="{FF2B5EF4-FFF2-40B4-BE49-F238E27FC236}">
                  <a16:creationId xmlns:a16="http://schemas.microsoft.com/office/drawing/2014/main" id="{EDB255E9-A3E2-4098-99A1-FE38FAD15D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>
                <a:gd name="T0" fmla="*/ 373 w 373"/>
                <a:gd name="T1" fmla="*/ 0 h 673"/>
                <a:gd name="T2" fmla="*/ 0 w 373"/>
                <a:gd name="T3" fmla="*/ 673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24">
              <a:extLst>
                <a:ext uri="{FF2B5EF4-FFF2-40B4-BE49-F238E27FC236}">
                  <a16:creationId xmlns:a16="http://schemas.microsoft.com/office/drawing/2014/main" id="{D2507F2A-27AF-4833-8273-5FC9A98863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>
                <a:gd name="T0" fmla="*/ 0 w 45"/>
                <a:gd name="T1" fmla="*/ 0 h 174"/>
                <a:gd name="T2" fmla="*/ 45 w 45"/>
                <a:gd name="T3" fmla="*/ 17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 25">
              <a:extLst>
                <a:ext uri="{FF2B5EF4-FFF2-40B4-BE49-F238E27FC236}">
                  <a16:creationId xmlns:a16="http://schemas.microsoft.com/office/drawing/2014/main" id="{8DFB8904-0CB8-45AD-ABD2-F7A582365E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>
                <a:gd name="T0" fmla="*/ 329 w 329"/>
                <a:gd name="T1" fmla="*/ 0 h 469"/>
                <a:gd name="T2" fmla="*/ 0 w 329"/>
                <a:gd name="T3" fmla="*/ 469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aphicFrame>
        <p:nvGraphicFramePr>
          <p:cNvPr id="4" name="TextBox 1">
            <a:extLst>
              <a:ext uri="{FF2B5EF4-FFF2-40B4-BE49-F238E27FC236}">
                <a16:creationId xmlns:a16="http://schemas.microsoft.com/office/drawing/2014/main" id="{6494FD43-0C4E-7AD5-AA57-FAA8656E85E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15597287"/>
              </p:ext>
            </p:extLst>
          </p:nvPr>
        </p:nvGraphicFramePr>
        <p:xfrm>
          <a:off x="807722" y="1990976"/>
          <a:ext cx="10576558" cy="41754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529017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5B5504F5-A44D-4727-B62D-D306EE4C0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9" name="Freeform 5">
              <a:extLst>
                <a:ext uri="{FF2B5EF4-FFF2-40B4-BE49-F238E27FC236}">
                  <a16:creationId xmlns:a16="http://schemas.microsoft.com/office/drawing/2014/main" id="{42E83A18-C907-44D5-83DF-CFB1812545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E845C857-E334-431F-9264-4BEF012286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426C9BD9-ECC0-4C60-87C1-D07F8F075A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7FBDFA8E-61C4-4F76-819E-308A16DEE2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id="{761F1C21-70B1-4D4E-831C-75DB8E7EA9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FD6B914E-6122-42BE-91C5-72FA400D02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25950DE0-F9E4-4487-93B8-F6FDB00B24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6" name="Freeform 12">
              <a:extLst>
                <a:ext uri="{FF2B5EF4-FFF2-40B4-BE49-F238E27FC236}">
                  <a16:creationId xmlns:a16="http://schemas.microsoft.com/office/drawing/2014/main" id="{319D2307-45E1-4592-8192-9C9102D4EA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7" name="Freeform 13">
              <a:extLst>
                <a:ext uri="{FF2B5EF4-FFF2-40B4-BE49-F238E27FC236}">
                  <a16:creationId xmlns:a16="http://schemas.microsoft.com/office/drawing/2014/main" id="{1A93A333-9537-4DEC-A527-7733E10968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8" name="Freeform 14">
              <a:extLst>
                <a:ext uri="{FF2B5EF4-FFF2-40B4-BE49-F238E27FC236}">
                  <a16:creationId xmlns:a16="http://schemas.microsoft.com/office/drawing/2014/main" id="{76DEF779-F072-40FD-A3BF-84E3B8C6D1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9" name="Freeform 15">
              <a:extLst>
                <a:ext uri="{FF2B5EF4-FFF2-40B4-BE49-F238E27FC236}">
                  <a16:creationId xmlns:a16="http://schemas.microsoft.com/office/drawing/2014/main" id="{6861570E-EBF4-48B8-AB90-2A40B52287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0" name="Freeform 16">
              <a:extLst>
                <a:ext uri="{FF2B5EF4-FFF2-40B4-BE49-F238E27FC236}">
                  <a16:creationId xmlns:a16="http://schemas.microsoft.com/office/drawing/2014/main" id="{68EF8EC2-E3C0-4C22-B1B8-6E30AC2445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1" name="Freeform 17">
              <a:extLst>
                <a:ext uri="{FF2B5EF4-FFF2-40B4-BE49-F238E27FC236}">
                  <a16:creationId xmlns:a16="http://schemas.microsoft.com/office/drawing/2014/main" id="{AC3BE00B-705F-42C6-94CE-E89B1FA4EE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2" name="Freeform 18">
              <a:extLst>
                <a:ext uri="{FF2B5EF4-FFF2-40B4-BE49-F238E27FC236}">
                  <a16:creationId xmlns:a16="http://schemas.microsoft.com/office/drawing/2014/main" id="{F23249F0-6642-4CDD-B89B-7EC0C254A7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3" name="Freeform 19">
              <a:extLst>
                <a:ext uri="{FF2B5EF4-FFF2-40B4-BE49-F238E27FC236}">
                  <a16:creationId xmlns:a16="http://schemas.microsoft.com/office/drawing/2014/main" id="{9E5173CD-2C19-40D0-B444-CF38FF2207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4" name="Freeform 20">
              <a:extLst>
                <a:ext uri="{FF2B5EF4-FFF2-40B4-BE49-F238E27FC236}">
                  <a16:creationId xmlns:a16="http://schemas.microsoft.com/office/drawing/2014/main" id="{C46A9203-B0FB-426A-9F90-6953A96AEF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5" name="Freeform 21">
              <a:extLst>
                <a:ext uri="{FF2B5EF4-FFF2-40B4-BE49-F238E27FC236}">
                  <a16:creationId xmlns:a16="http://schemas.microsoft.com/office/drawing/2014/main" id="{F0B66C88-C270-4AE6-B12C-71CFC5F1ED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6" name="Freeform 22">
              <a:extLst>
                <a:ext uri="{FF2B5EF4-FFF2-40B4-BE49-F238E27FC236}">
                  <a16:creationId xmlns:a16="http://schemas.microsoft.com/office/drawing/2014/main" id="{9113790B-9AB2-45C0-85DD-4E73038947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7" name="Freeform 23">
              <a:extLst>
                <a:ext uri="{FF2B5EF4-FFF2-40B4-BE49-F238E27FC236}">
                  <a16:creationId xmlns:a16="http://schemas.microsoft.com/office/drawing/2014/main" id="{36488705-890C-4BDD-AC3C-9807F6A6E5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8" name="Freeform 24">
              <a:extLst>
                <a:ext uri="{FF2B5EF4-FFF2-40B4-BE49-F238E27FC236}">
                  <a16:creationId xmlns:a16="http://schemas.microsoft.com/office/drawing/2014/main" id="{CCF65277-1D63-4A4A-957E-9F12111D91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9" name="Freeform 25">
              <a:extLst>
                <a:ext uri="{FF2B5EF4-FFF2-40B4-BE49-F238E27FC236}">
                  <a16:creationId xmlns:a16="http://schemas.microsoft.com/office/drawing/2014/main" id="{AD6DFDD0-50F6-498B-A4E6-DC6D9A7952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02A5D777-C3C4-4D83-B4A3-0C83DBE1CB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580A9110-3349-42C1-8186-CB70C1FD44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Isosceles Triangle 22">
              <a:extLst>
                <a:ext uri="{FF2B5EF4-FFF2-40B4-BE49-F238E27FC236}">
                  <a16:creationId xmlns:a16="http://schemas.microsoft.com/office/drawing/2014/main" id="{4F5EDCDF-C218-4482-A13E-8CFB87D0D0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3EB8EB4B-9F73-4DB2-B849-B88E0435D8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36" name="Rectangle 35">
            <a:extLst>
              <a:ext uri="{FF2B5EF4-FFF2-40B4-BE49-F238E27FC236}">
                <a16:creationId xmlns:a16="http://schemas.microsoft.com/office/drawing/2014/main" id="{982413CC-69E6-4BDA-A88D-E4EF8F95B2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4F1F7357-8633-4CE7-BF80-475EE8A2FA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9" name="Freeform 5">
              <a:extLst>
                <a:ext uri="{FF2B5EF4-FFF2-40B4-BE49-F238E27FC236}">
                  <a16:creationId xmlns:a16="http://schemas.microsoft.com/office/drawing/2014/main" id="{E402FE4E-C12D-497C-AF81-F08E4E02B4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>
                <a:gd name="T0" fmla="*/ 813 w 813"/>
                <a:gd name="T1" fmla="*/ 0 h 1440"/>
                <a:gd name="T2" fmla="*/ 435 w 813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6">
              <a:extLst>
                <a:ext uri="{FF2B5EF4-FFF2-40B4-BE49-F238E27FC236}">
                  <a16:creationId xmlns:a16="http://schemas.microsoft.com/office/drawing/2014/main" id="{59247B10-170D-4E62-849A-38FCB43C6A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>
                <a:gd name="T0" fmla="*/ 324 w 324"/>
                <a:gd name="T1" fmla="*/ 117 h 117"/>
                <a:gd name="T2" fmla="*/ 0 w 324"/>
                <a:gd name="T3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7">
              <a:extLst>
                <a:ext uri="{FF2B5EF4-FFF2-40B4-BE49-F238E27FC236}">
                  <a16:creationId xmlns:a16="http://schemas.microsoft.com/office/drawing/2014/main" id="{89A587A7-1BEF-45AA-9EFC-6558A8749C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>
                <a:gd name="T0" fmla="*/ 0 w 404"/>
                <a:gd name="T1" fmla="*/ 385 h 385"/>
                <a:gd name="T2" fmla="*/ 404 w 404"/>
                <a:gd name="T3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8">
              <a:extLst>
                <a:ext uri="{FF2B5EF4-FFF2-40B4-BE49-F238E27FC236}">
                  <a16:creationId xmlns:a16="http://schemas.microsoft.com/office/drawing/2014/main" id="{AC25B5A1-6EF7-44EC-A2F0-1EDC96A79B0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>
                <a:gd name="T0" fmla="*/ 774 w 774"/>
                <a:gd name="T1" fmla="*/ 0 h 1440"/>
                <a:gd name="T2" fmla="*/ 411 w 774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9">
              <a:extLst>
                <a:ext uri="{FF2B5EF4-FFF2-40B4-BE49-F238E27FC236}">
                  <a16:creationId xmlns:a16="http://schemas.microsoft.com/office/drawing/2014/main" id="{80B8582C-7E17-4115-9FF1-979C8405CB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>
                <a:gd name="T0" fmla="*/ 203 w 203"/>
                <a:gd name="T1" fmla="*/ 77 h 77"/>
                <a:gd name="T2" fmla="*/ 0 w 203"/>
                <a:gd name="T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10">
              <a:extLst>
                <a:ext uri="{FF2B5EF4-FFF2-40B4-BE49-F238E27FC236}">
                  <a16:creationId xmlns:a16="http://schemas.microsoft.com/office/drawing/2014/main" id="{F6C4AB66-7A18-4E51-935B-237F4CA827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>
                <a:gd name="T0" fmla="*/ 0 w 351"/>
                <a:gd name="T1" fmla="*/ 332 h 332"/>
                <a:gd name="T2" fmla="*/ 351 w 351"/>
                <a:gd name="T3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11">
              <a:extLst>
                <a:ext uri="{FF2B5EF4-FFF2-40B4-BE49-F238E27FC236}">
                  <a16:creationId xmlns:a16="http://schemas.microsoft.com/office/drawing/2014/main" id="{CDF12911-A240-4580-8788-0C49DB1FED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>
                <a:gd name="T0" fmla="*/ 762 w 762"/>
                <a:gd name="T1" fmla="*/ 0 h 1440"/>
                <a:gd name="T2" fmla="*/ 403 w 762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12">
              <a:extLst>
                <a:ext uri="{FF2B5EF4-FFF2-40B4-BE49-F238E27FC236}">
                  <a16:creationId xmlns:a16="http://schemas.microsoft.com/office/drawing/2014/main" id="{EAE0F5DE-442D-4F6C-B02C-2568ED1958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>
                <a:gd name="T0" fmla="*/ 140 w 140"/>
                <a:gd name="T1" fmla="*/ 54 h 54"/>
                <a:gd name="T2" fmla="*/ 0 w 140"/>
                <a:gd name="T3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13">
              <a:extLst>
                <a:ext uri="{FF2B5EF4-FFF2-40B4-BE49-F238E27FC236}">
                  <a16:creationId xmlns:a16="http://schemas.microsoft.com/office/drawing/2014/main" id="{4F24A002-AFDE-4034-85BE-CBF005AE92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>
                <a:gd name="T0" fmla="*/ 0 w 321"/>
                <a:gd name="T1" fmla="*/ 302 h 302"/>
                <a:gd name="T2" fmla="*/ 321 w 321"/>
                <a:gd name="T3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14">
              <a:extLst>
                <a:ext uri="{FF2B5EF4-FFF2-40B4-BE49-F238E27FC236}">
                  <a16:creationId xmlns:a16="http://schemas.microsoft.com/office/drawing/2014/main" id="{36F0721E-B4B0-4A6C-A92C-F8DE92D3AC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>
                <a:gd name="T0" fmla="*/ 683 w 683"/>
                <a:gd name="T1" fmla="*/ 0 h 1440"/>
                <a:gd name="T2" fmla="*/ 355 w 683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15">
              <a:extLst>
                <a:ext uri="{FF2B5EF4-FFF2-40B4-BE49-F238E27FC236}">
                  <a16:creationId xmlns:a16="http://schemas.microsoft.com/office/drawing/2014/main" id="{54D2DC98-69F8-4F2F-9D45-BDFFA5E2BB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>
                <a:gd name="T0" fmla="*/ 0 w 287"/>
                <a:gd name="T1" fmla="*/ 279 h 279"/>
                <a:gd name="T2" fmla="*/ 287 w 287"/>
                <a:gd name="T3" fmla="*/ 0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16">
              <a:extLst>
                <a:ext uri="{FF2B5EF4-FFF2-40B4-BE49-F238E27FC236}">
                  <a16:creationId xmlns:a16="http://schemas.microsoft.com/office/drawing/2014/main" id="{0A636E33-DC38-40B9-B941-037E5D8603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>
                <a:gd name="T0" fmla="*/ 680 w 680"/>
                <a:gd name="T1" fmla="*/ 0 h 1440"/>
                <a:gd name="T2" fmla="*/ 337 w 68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17">
              <a:extLst>
                <a:ext uri="{FF2B5EF4-FFF2-40B4-BE49-F238E27FC236}">
                  <a16:creationId xmlns:a16="http://schemas.microsoft.com/office/drawing/2014/main" id="{03D30690-68C2-4AEC-9789-1495D97E19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>
                <a:gd name="T0" fmla="*/ 0 w 250"/>
                <a:gd name="T1" fmla="*/ 242 h 242"/>
                <a:gd name="T2" fmla="*/ 250 w 250"/>
                <a:gd name="T3" fmla="*/ 0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18">
              <a:extLst>
                <a:ext uri="{FF2B5EF4-FFF2-40B4-BE49-F238E27FC236}">
                  <a16:creationId xmlns:a16="http://schemas.microsoft.com/office/drawing/2014/main" id="{1020B1B9-821B-49FB-BDC9-57DA08CBC3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>
                <a:gd name="T0" fmla="*/ 720 w 720"/>
                <a:gd name="T1" fmla="*/ 0 h 1440"/>
                <a:gd name="T2" fmla="*/ 362 w 72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19">
              <a:extLst>
                <a:ext uri="{FF2B5EF4-FFF2-40B4-BE49-F238E27FC236}">
                  <a16:creationId xmlns:a16="http://schemas.microsoft.com/office/drawing/2014/main" id="{720EDCE4-8B18-413F-989E-E79628E5AF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>
                <a:gd name="T0" fmla="*/ 0 w 185"/>
                <a:gd name="T1" fmla="*/ 167 h 167"/>
                <a:gd name="T2" fmla="*/ 185 w 185"/>
                <a:gd name="T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20">
              <a:extLst>
                <a:ext uri="{FF2B5EF4-FFF2-40B4-BE49-F238E27FC236}">
                  <a16:creationId xmlns:a16="http://schemas.microsoft.com/office/drawing/2014/main" id="{8563351E-0DDD-4FC8-8D0C-1E446E3C1B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>
                <a:gd name="T0" fmla="*/ 572 w 572"/>
                <a:gd name="T1" fmla="*/ 0 h 1440"/>
                <a:gd name="T2" fmla="*/ 164 w 572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15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21">
              <a:extLst>
                <a:ext uri="{FF2B5EF4-FFF2-40B4-BE49-F238E27FC236}">
                  <a16:creationId xmlns:a16="http://schemas.microsoft.com/office/drawing/2014/main" id="{15E8B705-64E7-4513-B3CB-BF46C35732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>
                <a:gd name="T0" fmla="*/ 620 w 620"/>
                <a:gd name="T1" fmla="*/ 0 h 1440"/>
                <a:gd name="T2" fmla="*/ 186 w 62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22">
              <a:extLst>
                <a:ext uri="{FF2B5EF4-FFF2-40B4-BE49-F238E27FC236}">
                  <a16:creationId xmlns:a16="http://schemas.microsoft.com/office/drawing/2014/main" id="{30DAEE1C-EBB5-47F5-9E76-564FCFDBFC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>
                <a:gd name="T0" fmla="*/ 506 w 506"/>
                <a:gd name="T1" fmla="*/ 0 h 1440"/>
                <a:gd name="T2" fmla="*/ 171 w 506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23">
              <a:extLst>
                <a:ext uri="{FF2B5EF4-FFF2-40B4-BE49-F238E27FC236}">
                  <a16:creationId xmlns:a16="http://schemas.microsoft.com/office/drawing/2014/main" id="{EDB255E9-A3E2-4098-99A1-FE38FAD15D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>
                <a:gd name="T0" fmla="*/ 373 w 373"/>
                <a:gd name="T1" fmla="*/ 0 h 673"/>
                <a:gd name="T2" fmla="*/ 0 w 373"/>
                <a:gd name="T3" fmla="*/ 673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24">
              <a:extLst>
                <a:ext uri="{FF2B5EF4-FFF2-40B4-BE49-F238E27FC236}">
                  <a16:creationId xmlns:a16="http://schemas.microsoft.com/office/drawing/2014/main" id="{D2507F2A-27AF-4833-8273-5FC9A98863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>
                <a:gd name="T0" fmla="*/ 0 w 45"/>
                <a:gd name="T1" fmla="*/ 0 h 174"/>
                <a:gd name="T2" fmla="*/ 45 w 45"/>
                <a:gd name="T3" fmla="*/ 17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 25">
              <a:extLst>
                <a:ext uri="{FF2B5EF4-FFF2-40B4-BE49-F238E27FC236}">
                  <a16:creationId xmlns:a16="http://schemas.microsoft.com/office/drawing/2014/main" id="{8DFB8904-0CB8-45AD-ABD2-F7A582365E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>
                <a:gd name="T0" fmla="*/ 329 w 329"/>
                <a:gd name="T1" fmla="*/ 0 h 469"/>
                <a:gd name="T2" fmla="*/ 0 w 329"/>
                <a:gd name="T3" fmla="*/ 469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aphicFrame>
        <p:nvGraphicFramePr>
          <p:cNvPr id="88" name="TextBox 1">
            <a:extLst>
              <a:ext uri="{FF2B5EF4-FFF2-40B4-BE49-F238E27FC236}">
                <a16:creationId xmlns:a16="http://schemas.microsoft.com/office/drawing/2014/main" id="{394A48D9-6AAE-67A7-23DB-DCAB58BB6CC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36405411"/>
              </p:ext>
            </p:extLst>
          </p:nvPr>
        </p:nvGraphicFramePr>
        <p:xfrm>
          <a:off x="807722" y="1084082"/>
          <a:ext cx="10955110" cy="50823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53911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5" name="Group 64">
            <a:extLst>
              <a:ext uri="{FF2B5EF4-FFF2-40B4-BE49-F238E27FC236}">
                <a16:creationId xmlns:a16="http://schemas.microsoft.com/office/drawing/2014/main" id="{5B5504F5-A44D-4727-B62D-D306EE4C0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66" name="Freeform 5">
              <a:extLst>
                <a:ext uri="{FF2B5EF4-FFF2-40B4-BE49-F238E27FC236}">
                  <a16:creationId xmlns:a16="http://schemas.microsoft.com/office/drawing/2014/main" id="{42E83A18-C907-44D5-83DF-CFB1812545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7" name="Freeform 6">
              <a:extLst>
                <a:ext uri="{FF2B5EF4-FFF2-40B4-BE49-F238E27FC236}">
                  <a16:creationId xmlns:a16="http://schemas.microsoft.com/office/drawing/2014/main" id="{E845C857-E334-431F-9264-4BEF012286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8" name="Freeform 7">
              <a:extLst>
                <a:ext uri="{FF2B5EF4-FFF2-40B4-BE49-F238E27FC236}">
                  <a16:creationId xmlns:a16="http://schemas.microsoft.com/office/drawing/2014/main" id="{426C9BD9-ECC0-4C60-87C1-D07F8F075A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9" name="Freeform 8">
              <a:extLst>
                <a:ext uri="{FF2B5EF4-FFF2-40B4-BE49-F238E27FC236}">
                  <a16:creationId xmlns:a16="http://schemas.microsoft.com/office/drawing/2014/main" id="{7FBDFA8E-61C4-4F76-819E-308A16DEE2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0" name="Freeform 9">
              <a:extLst>
                <a:ext uri="{FF2B5EF4-FFF2-40B4-BE49-F238E27FC236}">
                  <a16:creationId xmlns:a16="http://schemas.microsoft.com/office/drawing/2014/main" id="{761F1C21-70B1-4D4E-831C-75DB8E7EA9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1" name="Freeform 10">
              <a:extLst>
                <a:ext uri="{FF2B5EF4-FFF2-40B4-BE49-F238E27FC236}">
                  <a16:creationId xmlns:a16="http://schemas.microsoft.com/office/drawing/2014/main" id="{FD6B914E-6122-42BE-91C5-72FA400D02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2" name="Freeform 11">
              <a:extLst>
                <a:ext uri="{FF2B5EF4-FFF2-40B4-BE49-F238E27FC236}">
                  <a16:creationId xmlns:a16="http://schemas.microsoft.com/office/drawing/2014/main" id="{25950DE0-F9E4-4487-93B8-F6FDB00B24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3" name="Freeform 12">
              <a:extLst>
                <a:ext uri="{FF2B5EF4-FFF2-40B4-BE49-F238E27FC236}">
                  <a16:creationId xmlns:a16="http://schemas.microsoft.com/office/drawing/2014/main" id="{319D2307-45E1-4592-8192-9C9102D4EA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4" name="Freeform 13">
              <a:extLst>
                <a:ext uri="{FF2B5EF4-FFF2-40B4-BE49-F238E27FC236}">
                  <a16:creationId xmlns:a16="http://schemas.microsoft.com/office/drawing/2014/main" id="{1A93A333-9537-4DEC-A527-7733E10968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5" name="Freeform 14">
              <a:extLst>
                <a:ext uri="{FF2B5EF4-FFF2-40B4-BE49-F238E27FC236}">
                  <a16:creationId xmlns:a16="http://schemas.microsoft.com/office/drawing/2014/main" id="{76DEF779-F072-40FD-A3BF-84E3B8C6D1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15">
              <a:extLst>
                <a:ext uri="{FF2B5EF4-FFF2-40B4-BE49-F238E27FC236}">
                  <a16:creationId xmlns:a16="http://schemas.microsoft.com/office/drawing/2014/main" id="{6861570E-EBF4-48B8-AB90-2A40B52287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16">
              <a:extLst>
                <a:ext uri="{FF2B5EF4-FFF2-40B4-BE49-F238E27FC236}">
                  <a16:creationId xmlns:a16="http://schemas.microsoft.com/office/drawing/2014/main" id="{68EF8EC2-E3C0-4C22-B1B8-6E30AC2445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17">
              <a:extLst>
                <a:ext uri="{FF2B5EF4-FFF2-40B4-BE49-F238E27FC236}">
                  <a16:creationId xmlns:a16="http://schemas.microsoft.com/office/drawing/2014/main" id="{AC3BE00B-705F-42C6-94CE-E89B1FA4EE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18">
              <a:extLst>
                <a:ext uri="{FF2B5EF4-FFF2-40B4-BE49-F238E27FC236}">
                  <a16:creationId xmlns:a16="http://schemas.microsoft.com/office/drawing/2014/main" id="{F23249F0-6642-4CDD-B89B-7EC0C254A7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9">
              <a:extLst>
                <a:ext uri="{FF2B5EF4-FFF2-40B4-BE49-F238E27FC236}">
                  <a16:creationId xmlns:a16="http://schemas.microsoft.com/office/drawing/2014/main" id="{9E5173CD-2C19-40D0-B444-CF38FF2207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20">
              <a:extLst>
                <a:ext uri="{FF2B5EF4-FFF2-40B4-BE49-F238E27FC236}">
                  <a16:creationId xmlns:a16="http://schemas.microsoft.com/office/drawing/2014/main" id="{C46A9203-B0FB-426A-9F90-6953A96AEF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21">
              <a:extLst>
                <a:ext uri="{FF2B5EF4-FFF2-40B4-BE49-F238E27FC236}">
                  <a16:creationId xmlns:a16="http://schemas.microsoft.com/office/drawing/2014/main" id="{F0B66C88-C270-4AE6-B12C-71CFC5F1ED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22">
              <a:extLst>
                <a:ext uri="{FF2B5EF4-FFF2-40B4-BE49-F238E27FC236}">
                  <a16:creationId xmlns:a16="http://schemas.microsoft.com/office/drawing/2014/main" id="{9113790B-9AB2-45C0-85DD-4E73038947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23">
              <a:extLst>
                <a:ext uri="{FF2B5EF4-FFF2-40B4-BE49-F238E27FC236}">
                  <a16:creationId xmlns:a16="http://schemas.microsoft.com/office/drawing/2014/main" id="{36488705-890C-4BDD-AC3C-9807F6A6E5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24">
              <a:extLst>
                <a:ext uri="{FF2B5EF4-FFF2-40B4-BE49-F238E27FC236}">
                  <a16:creationId xmlns:a16="http://schemas.microsoft.com/office/drawing/2014/main" id="{CCF65277-1D63-4A4A-957E-9F12111D91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25">
              <a:extLst>
                <a:ext uri="{FF2B5EF4-FFF2-40B4-BE49-F238E27FC236}">
                  <a16:creationId xmlns:a16="http://schemas.microsoft.com/office/drawing/2014/main" id="{AD6DFDD0-50F6-498B-A4E6-DC6D9A7952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88" name="Group 87">
            <a:extLst>
              <a:ext uri="{FF2B5EF4-FFF2-40B4-BE49-F238E27FC236}">
                <a16:creationId xmlns:a16="http://schemas.microsoft.com/office/drawing/2014/main" id="{02A5D777-C3C4-4D83-B4A3-0C83DBE1CB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89" name="Rectangle 88">
              <a:extLst>
                <a:ext uri="{FF2B5EF4-FFF2-40B4-BE49-F238E27FC236}">
                  <a16:creationId xmlns:a16="http://schemas.microsoft.com/office/drawing/2014/main" id="{580A9110-3349-42C1-8186-CB70C1FD44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0" name="Isosceles Triangle 22">
              <a:extLst>
                <a:ext uri="{FF2B5EF4-FFF2-40B4-BE49-F238E27FC236}">
                  <a16:creationId xmlns:a16="http://schemas.microsoft.com/office/drawing/2014/main" id="{4F5EDCDF-C218-4482-A13E-8CFB87D0D0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1" name="Rectangle 90">
              <a:extLst>
                <a:ext uri="{FF2B5EF4-FFF2-40B4-BE49-F238E27FC236}">
                  <a16:creationId xmlns:a16="http://schemas.microsoft.com/office/drawing/2014/main" id="{3EB8EB4B-9F73-4DB2-B849-B88E0435D8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93" name="Rectangle 92">
            <a:extLst>
              <a:ext uri="{FF2B5EF4-FFF2-40B4-BE49-F238E27FC236}">
                <a16:creationId xmlns:a16="http://schemas.microsoft.com/office/drawing/2014/main" id="{982413CC-69E6-4BDA-A88D-E4EF8F95B2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5" name="Group 94">
            <a:extLst>
              <a:ext uri="{FF2B5EF4-FFF2-40B4-BE49-F238E27FC236}">
                <a16:creationId xmlns:a16="http://schemas.microsoft.com/office/drawing/2014/main" id="{4F1F7357-8633-4CE7-BF80-475EE8A2FA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96" name="Freeform 5">
              <a:extLst>
                <a:ext uri="{FF2B5EF4-FFF2-40B4-BE49-F238E27FC236}">
                  <a16:creationId xmlns:a16="http://schemas.microsoft.com/office/drawing/2014/main" id="{E402FE4E-C12D-497C-AF81-F08E4E02B4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>
                <a:gd name="T0" fmla="*/ 813 w 813"/>
                <a:gd name="T1" fmla="*/ 0 h 1440"/>
                <a:gd name="T2" fmla="*/ 435 w 813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7" name="Freeform 6">
              <a:extLst>
                <a:ext uri="{FF2B5EF4-FFF2-40B4-BE49-F238E27FC236}">
                  <a16:creationId xmlns:a16="http://schemas.microsoft.com/office/drawing/2014/main" id="{59247B10-170D-4E62-849A-38FCB43C6A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>
                <a:gd name="T0" fmla="*/ 324 w 324"/>
                <a:gd name="T1" fmla="*/ 117 h 117"/>
                <a:gd name="T2" fmla="*/ 0 w 324"/>
                <a:gd name="T3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" name="Freeform 7">
              <a:extLst>
                <a:ext uri="{FF2B5EF4-FFF2-40B4-BE49-F238E27FC236}">
                  <a16:creationId xmlns:a16="http://schemas.microsoft.com/office/drawing/2014/main" id="{89A587A7-1BEF-45AA-9EFC-6558A8749C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>
                <a:gd name="T0" fmla="*/ 0 w 404"/>
                <a:gd name="T1" fmla="*/ 385 h 385"/>
                <a:gd name="T2" fmla="*/ 404 w 404"/>
                <a:gd name="T3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" name="Freeform 8">
              <a:extLst>
                <a:ext uri="{FF2B5EF4-FFF2-40B4-BE49-F238E27FC236}">
                  <a16:creationId xmlns:a16="http://schemas.microsoft.com/office/drawing/2014/main" id="{AC25B5A1-6EF7-44EC-A2F0-1EDC96A79B0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>
                <a:gd name="T0" fmla="*/ 774 w 774"/>
                <a:gd name="T1" fmla="*/ 0 h 1440"/>
                <a:gd name="T2" fmla="*/ 411 w 774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" name="Freeform 9">
              <a:extLst>
                <a:ext uri="{FF2B5EF4-FFF2-40B4-BE49-F238E27FC236}">
                  <a16:creationId xmlns:a16="http://schemas.microsoft.com/office/drawing/2014/main" id="{80B8582C-7E17-4115-9FF1-979C8405CB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>
                <a:gd name="T0" fmla="*/ 203 w 203"/>
                <a:gd name="T1" fmla="*/ 77 h 77"/>
                <a:gd name="T2" fmla="*/ 0 w 203"/>
                <a:gd name="T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1" name="Freeform 10">
              <a:extLst>
                <a:ext uri="{FF2B5EF4-FFF2-40B4-BE49-F238E27FC236}">
                  <a16:creationId xmlns:a16="http://schemas.microsoft.com/office/drawing/2014/main" id="{F6C4AB66-7A18-4E51-935B-237F4CA827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>
                <a:gd name="T0" fmla="*/ 0 w 351"/>
                <a:gd name="T1" fmla="*/ 332 h 332"/>
                <a:gd name="T2" fmla="*/ 351 w 351"/>
                <a:gd name="T3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" name="Freeform 11">
              <a:extLst>
                <a:ext uri="{FF2B5EF4-FFF2-40B4-BE49-F238E27FC236}">
                  <a16:creationId xmlns:a16="http://schemas.microsoft.com/office/drawing/2014/main" id="{CDF12911-A240-4580-8788-0C49DB1FED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>
                <a:gd name="T0" fmla="*/ 762 w 762"/>
                <a:gd name="T1" fmla="*/ 0 h 1440"/>
                <a:gd name="T2" fmla="*/ 403 w 762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" name="Freeform 12">
              <a:extLst>
                <a:ext uri="{FF2B5EF4-FFF2-40B4-BE49-F238E27FC236}">
                  <a16:creationId xmlns:a16="http://schemas.microsoft.com/office/drawing/2014/main" id="{EAE0F5DE-442D-4F6C-B02C-2568ED1958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>
                <a:gd name="T0" fmla="*/ 140 w 140"/>
                <a:gd name="T1" fmla="*/ 54 h 54"/>
                <a:gd name="T2" fmla="*/ 0 w 140"/>
                <a:gd name="T3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" name="Freeform 13">
              <a:extLst>
                <a:ext uri="{FF2B5EF4-FFF2-40B4-BE49-F238E27FC236}">
                  <a16:creationId xmlns:a16="http://schemas.microsoft.com/office/drawing/2014/main" id="{4F24A002-AFDE-4034-85BE-CBF005AE92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>
                <a:gd name="T0" fmla="*/ 0 w 321"/>
                <a:gd name="T1" fmla="*/ 302 h 302"/>
                <a:gd name="T2" fmla="*/ 321 w 321"/>
                <a:gd name="T3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" name="Freeform 14">
              <a:extLst>
                <a:ext uri="{FF2B5EF4-FFF2-40B4-BE49-F238E27FC236}">
                  <a16:creationId xmlns:a16="http://schemas.microsoft.com/office/drawing/2014/main" id="{36F0721E-B4B0-4A6C-A92C-F8DE92D3AC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>
                <a:gd name="T0" fmla="*/ 683 w 683"/>
                <a:gd name="T1" fmla="*/ 0 h 1440"/>
                <a:gd name="T2" fmla="*/ 355 w 683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" name="Freeform 15">
              <a:extLst>
                <a:ext uri="{FF2B5EF4-FFF2-40B4-BE49-F238E27FC236}">
                  <a16:creationId xmlns:a16="http://schemas.microsoft.com/office/drawing/2014/main" id="{54D2DC98-69F8-4F2F-9D45-BDFFA5E2BB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>
                <a:gd name="T0" fmla="*/ 0 w 287"/>
                <a:gd name="T1" fmla="*/ 279 h 279"/>
                <a:gd name="T2" fmla="*/ 287 w 287"/>
                <a:gd name="T3" fmla="*/ 0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" name="Freeform 16">
              <a:extLst>
                <a:ext uri="{FF2B5EF4-FFF2-40B4-BE49-F238E27FC236}">
                  <a16:creationId xmlns:a16="http://schemas.microsoft.com/office/drawing/2014/main" id="{0A636E33-DC38-40B9-B941-037E5D8603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>
                <a:gd name="T0" fmla="*/ 680 w 680"/>
                <a:gd name="T1" fmla="*/ 0 h 1440"/>
                <a:gd name="T2" fmla="*/ 337 w 68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" name="Freeform 17">
              <a:extLst>
                <a:ext uri="{FF2B5EF4-FFF2-40B4-BE49-F238E27FC236}">
                  <a16:creationId xmlns:a16="http://schemas.microsoft.com/office/drawing/2014/main" id="{03D30690-68C2-4AEC-9789-1495D97E19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>
                <a:gd name="T0" fmla="*/ 0 w 250"/>
                <a:gd name="T1" fmla="*/ 242 h 242"/>
                <a:gd name="T2" fmla="*/ 250 w 250"/>
                <a:gd name="T3" fmla="*/ 0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" name="Freeform 18">
              <a:extLst>
                <a:ext uri="{FF2B5EF4-FFF2-40B4-BE49-F238E27FC236}">
                  <a16:creationId xmlns:a16="http://schemas.microsoft.com/office/drawing/2014/main" id="{1020B1B9-821B-49FB-BDC9-57DA08CBC3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>
                <a:gd name="T0" fmla="*/ 720 w 720"/>
                <a:gd name="T1" fmla="*/ 0 h 1440"/>
                <a:gd name="T2" fmla="*/ 362 w 72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" name="Freeform 19">
              <a:extLst>
                <a:ext uri="{FF2B5EF4-FFF2-40B4-BE49-F238E27FC236}">
                  <a16:creationId xmlns:a16="http://schemas.microsoft.com/office/drawing/2014/main" id="{720EDCE4-8B18-413F-989E-E79628E5AF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>
                <a:gd name="T0" fmla="*/ 0 w 185"/>
                <a:gd name="T1" fmla="*/ 167 h 167"/>
                <a:gd name="T2" fmla="*/ 185 w 185"/>
                <a:gd name="T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" name="Freeform 20">
              <a:extLst>
                <a:ext uri="{FF2B5EF4-FFF2-40B4-BE49-F238E27FC236}">
                  <a16:creationId xmlns:a16="http://schemas.microsoft.com/office/drawing/2014/main" id="{8563351E-0DDD-4FC8-8D0C-1E446E3C1B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>
                <a:gd name="T0" fmla="*/ 572 w 572"/>
                <a:gd name="T1" fmla="*/ 0 h 1440"/>
                <a:gd name="T2" fmla="*/ 164 w 572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15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" name="Freeform 21">
              <a:extLst>
                <a:ext uri="{FF2B5EF4-FFF2-40B4-BE49-F238E27FC236}">
                  <a16:creationId xmlns:a16="http://schemas.microsoft.com/office/drawing/2014/main" id="{15E8B705-64E7-4513-B3CB-BF46C35732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>
                <a:gd name="T0" fmla="*/ 620 w 620"/>
                <a:gd name="T1" fmla="*/ 0 h 1440"/>
                <a:gd name="T2" fmla="*/ 186 w 62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" name="Freeform 22">
              <a:extLst>
                <a:ext uri="{FF2B5EF4-FFF2-40B4-BE49-F238E27FC236}">
                  <a16:creationId xmlns:a16="http://schemas.microsoft.com/office/drawing/2014/main" id="{30DAEE1C-EBB5-47F5-9E76-564FCFDBFC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>
                <a:gd name="T0" fmla="*/ 506 w 506"/>
                <a:gd name="T1" fmla="*/ 0 h 1440"/>
                <a:gd name="T2" fmla="*/ 171 w 506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" name="Freeform 23">
              <a:extLst>
                <a:ext uri="{FF2B5EF4-FFF2-40B4-BE49-F238E27FC236}">
                  <a16:creationId xmlns:a16="http://schemas.microsoft.com/office/drawing/2014/main" id="{EDB255E9-A3E2-4098-99A1-FE38FAD15D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>
                <a:gd name="T0" fmla="*/ 373 w 373"/>
                <a:gd name="T1" fmla="*/ 0 h 673"/>
                <a:gd name="T2" fmla="*/ 0 w 373"/>
                <a:gd name="T3" fmla="*/ 673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5" name="Freeform 24">
              <a:extLst>
                <a:ext uri="{FF2B5EF4-FFF2-40B4-BE49-F238E27FC236}">
                  <a16:creationId xmlns:a16="http://schemas.microsoft.com/office/drawing/2014/main" id="{D2507F2A-27AF-4833-8273-5FC9A98863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>
                <a:gd name="T0" fmla="*/ 0 w 45"/>
                <a:gd name="T1" fmla="*/ 0 h 174"/>
                <a:gd name="T2" fmla="*/ 45 w 45"/>
                <a:gd name="T3" fmla="*/ 17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" name="Freeform 25">
              <a:extLst>
                <a:ext uri="{FF2B5EF4-FFF2-40B4-BE49-F238E27FC236}">
                  <a16:creationId xmlns:a16="http://schemas.microsoft.com/office/drawing/2014/main" id="{8DFB8904-0CB8-45AD-ABD2-F7A582365E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>
                <a:gd name="T0" fmla="*/ 329 w 329"/>
                <a:gd name="T1" fmla="*/ 0 h 469"/>
                <a:gd name="T2" fmla="*/ 0 w 329"/>
                <a:gd name="T3" fmla="*/ 469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aphicFrame>
        <p:nvGraphicFramePr>
          <p:cNvPr id="5" name="TextBox 2">
            <a:extLst>
              <a:ext uri="{FF2B5EF4-FFF2-40B4-BE49-F238E27FC236}">
                <a16:creationId xmlns:a16="http://schemas.microsoft.com/office/drawing/2014/main" id="{F9498B1F-D06E-F08A-6FFB-8321D3144F6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01935773"/>
              </p:ext>
            </p:extLst>
          </p:nvPr>
        </p:nvGraphicFramePr>
        <p:xfrm>
          <a:off x="598488" y="923754"/>
          <a:ext cx="10704512" cy="52416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14569723"/>
      </p:ext>
    </p:extLst>
  </p:cSld>
  <p:clrMapOvr>
    <a:masterClrMapping/>
  </p:clrMapOvr>
</p:sld>
</file>

<file path=ppt/theme/theme1.xml><?xml version="1.0" encoding="utf-8"?>
<a:theme xmlns:a="http://schemas.openxmlformats.org/drawingml/2006/main" name="Atlas">
  <a:themeElements>
    <a:clrScheme name="Custom 1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81B02"/>
      </a:accent1>
      <a:accent2>
        <a:srgbClr val="FC7715"/>
      </a:accent2>
      <a:accent3>
        <a:srgbClr val="AFBF41"/>
      </a:accent3>
      <a:accent4>
        <a:srgbClr val="50C49F"/>
      </a:accent4>
      <a:accent5>
        <a:srgbClr val="3B95C4"/>
      </a:accent5>
      <a:accent6>
        <a:srgbClr val="B560D4"/>
      </a:accent6>
      <a:hlink>
        <a:srgbClr val="FC5A1A"/>
      </a:hlink>
      <a:folHlink>
        <a:srgbClr val="B49E74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TM16401371[[fn=Atlas]]</Template>
  <TotalTime>312</TotalTime>
  <Words>1359</Words>
  <Application>Microsoft Office PowerPoint</Application>
  <PresentationFormat>Widescreen</PresentationFormat>
  <Paragraphs>158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Calibri Light</vt:lpstr>
      <vt:lpstr>Rockwell</vt:lpstr>
      <vt:lpstr>Twinkl</vt:lpstr>
      <vt:lpstr>Twinkl Light</vt:lpstr>
      <vt:lpstr>Wingdings</vt:lpstr>
      <vt:lpstr>Atlas</vt:lpstr>
      <vt:lpstr>Growth Mindset Workshop  for Families</vt:lpstr>
      <vt:lpstr>Our journey so far….</vt:lpstr>
      <vt:lpstr>What do we know about our children now? </vt:lpstr>
      <vt:lpstr>Children are not BORN clever.</vt:lpstr>
      <vt:lpstr>PowerPoint Presentation</vt:lpstr>
      <vt:lpstr>                     </vt:lpstr>
      <vt:lpstr> Adults 500 trillion synapses.  A baby has 50 trillion synapses.  A 3 year old 1000 trillion  synapses.  By 5 years old a child’s brain has increased to 90% of it’s potential volume – brain completes growth by age 25 …… but new synapses don’t stop being made – the brain ‘prunes’ synapses we no longer use or need.    </vt:lpstr>
      <vt:lpstr>What does Growth Mindset mean?</vt:lpstr>
      <vt:lpstr>PowerPoint Presentation</vt:lpstr>
      <vt:lpstr>What does a Growth Mindset look like compared to a Fixed One?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 Smyth</dc:creator>
  <cp:lastModifiedBy>B Smyth</cp:lastModifiedBy>
  <cp:revision>13</cp:revision>
  <cp:lastPrinted>2022-04-02T13:06:17Z</cp:lastPrinted>
  <dcterms:created xsi:type="dcterms:W3CDTF">2022-04-02T10:10:51Z</dcterms:created>
  <dcterms:modified xsi:type="dcterms:W3CDTF">2022-04-10T17:04:41Z</dcterms:modified>
</cp:coreProperties>
</file>