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67" r:id="rId5"/>
    <p:sldId id="26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DD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7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C509DE-2A45-4021-9D58-A74AC3A1363B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02F92251-9BC5-4BBC-AF4C-697E45D1C838}">
      <dgm:prSet/>
      <dgm:spPr/>
      <dgm:t>
        <a:bodyPr/>
        <a:lstStyle/>
        <a:p>
          <a:r>
            <a:rPr lang="en-GB" b="0" i="0" dirty="0"/>
            <a:t>I see you are putting in a lot of effort to achieve your best work.</a:t>
          </a:r>
          <a:endParaRPr lang="en-US" dirty="0"/>
        </a:p>
      </dgm:t>
    </dgm:pt>
    <dgm:pt modelId="{B41CFEFE-A1F3-4422-8F4C-4FF65B2AAB8D}" type="parTrans" cxnId="{9FC25361-EB25-422F-97E5-840B7B5FA5D2}">
      <dgm:prSet/>
      <dgm:spPr/>
      <dgm:t>
        <a:bodyPr/>
        <a:lstStyle/>
        <a:p>
          <a:endParaRPr lang="en-US"/>
        </a:p>
      </dgm:t>
    </dgm:pt>
    <dgm:pt modelId="{52E1DCCB-E98B-4CC4-9A43-46A93DC6619D}" type="sibTrans" cxnId="{9FC25361-EB25-422F-97E5-840B7B5FA5D2}">
      <dgm:prSet/>
      <dgm:spPr/>
      <dgm:t>
        <a:bodyPr/>
        <a:lstStyle/>
        <a:p>
          <a:endParaRPr lang="en-US"/>
        </a:p>
      </dgm:t>
    </dgm:pt>
    <dgm:pt modelId="{2163933E-0EFC-4D94-A017-A645229F1F6C}">
      <dgm:prSet/>
      <dgm:spPr/>
      <dgm:t>
        <a:bodyPr/>
        <a:lstStyle/>
        <a:p>
          <a:r>
            <a:rPr lang="en-GB" b="0" i="0" dirty="0"/>
            <a:t>I like how you used different strategies to figure out how to complete the task.</a:t>
          </a:r>
          <a:endParaRPr lang="en-US" dirty="0"/>
        </a:p>
      </dgm:t>
    </dgm:pt>
    <dgm:pt modelId="{FE831C9F-CB72-47D7-B45C-6111C9146106}" type="parTrans" cxnId="{A03EAED6-28ED-4F70-AB9C-DDFAC7C69F0B}">
      <dgm:prSet/>
      <dgm:spPr/>
      <dgm:t>
        <a:bodyPr/>
        <a:lstStyle/>
        <a:p>
          <a:endParaRPr lang="en-US"/>
        </a:p>
      </dgm:t>
    </dgm:pt>
    <dgm:pt modelId="{E156DCD5-79BC-4AE7-8491-9D95521F46B3}" type="sibTrans" cxnId="{A03EAED6-28ED-4F70-AB9C-DDFAC7C69F0B}">
      <dgm:prSet/>
      <dgm:spPr/>
      <dgm:t>
        <a:bodyPr/>
        <a:lstStyle/>
        <a:p>
          <a:endParaRPr lang="en-US"/>
        </a:p>
      </dgm:t>
    </dgm:pt>
    <dgm:pt modelId="{667EF65B-0E42-4758-A3E4-224BDABAE7DF}">
      <dgm:prSet/>
      <dgm:spPr/>
      <dgm:t>
        <a:bodyPr/>
        <a:lstStyle/>
        <a:p>
          <a:r>
            <a:rPr lang="en-GB" b="0" i="0" dirty="0"/>
            <a:t>I can see all your hard work has made a difference. What could you do next to challenge yourself?</a:t>
          </a:r>
          <a:endParaRPr lang="en-US" dirty="0"/>
        </a:p>
      </dgm:t>
    </dgm:pt>
    <dgm:pt modelId="{AA47BF40-CE5A-4A5F-BC87-1F66F8583B29}" type="parTrans" cxnId="{C58941DB-FACE-4EAC-AAE0-737C71EDCE34}">
      <dgm:prSet/>
      <dgm:spPr/>
      <dgm:t>
        <a:bodyPr/>
        <a:lstStyle/>
        <a:p>
          <a:endParaRPr lang="en-US"/>
        </a:p>
      </dgm:t>
    </dgm:pt>
    <dgm:pt modelId="{25CD1502-1436-423B-8BA9-9CAA8E00D04C}" type="sibTrans" cxnId="{C58941DB-FACE-4EAC-AAE0-737C71EDCE34}">
      <dgm:prSet/>
      <dgm:spPr/>
      <dgm:t>
        <a:bodyPr/>
        <a:lstStyle/>
        <a:p>
          <a:endParaRPr lang="en-US"/>
        </a:p>
      </dgm:t>
    </dgm:pt>
    <dgm:pt modelId="{40130904-A155-482E-9AAB-E06B4332114D}">
      <dgm:prSet/>
      <dgm:spPr/>
      <dgm:t>
        <a:bodyPr/>
        <a:lstStyle/>
        <a:p>
          <a:r>
            <a:rPr lang="en-GB" b="0" i="0" dirty="0"/>
            <a:t>You have mastered ________. You should be proud of all your hard work.</a:t>
          </a:r>
          <a:endParaRPr lang="en-US" dirty="0"/>
        </a:p>
      </dgm:t>
    </dgm:pt>
    <dgm:pt modelId="{AAF1C9E0-9943-479A-A560-681BC1CCA730}" type="parTrans" cxnId="{D4FCCAE8-6151-45A8-B08D-2A6ECB86A514}">
      <dgm:prSet/>
      <dgm:spPr/>
      <dgm:t>
        <a:bodyPr/>
        <a:lstStyle/>
        <a:p>
          <a:endParaRPr lang="en-US"/>
        </a:p>
      </dgm:t>
    </dgm:pt>
    <dgm:pt modelId="{F567DC7C-8F95-445E-B5EC-98796A06243C}" type="sibTrans" cxnId="{D4FCCAE8-6151-45A8-B08D-2A6ECB86A514}">
      <dgm:prSet/>
      <dgm:spPr/>
      <dgm:t>
        <a:bodyPr/>
        <a:lstStyle/>
        <a:p>
          <a:endParaRPr lang="en-US"/>
        </a:p>
      </dgm:t>
    </dgm:pt>
    <dgm:pt modelId="{2158C475-3F05-43B0-AAC5-2801F4448F79}">
      <dgm:prSet/>
      <dgm:spPr/>
      <dgm:t>
        <a:bodyPr/>
        <a:lstStyle/>
        <a:p>
          <a:r>
            <a:rPr lang="en-GB" b="0" i="0" dirty="0"/>
            <a:t>What did you learn from working through this task?</a:t>
          </a:r>
          <a:endParaRPr lang="en-US" dirty="0"/>
        </a:p>
      </dgm:t>
    </dgm:pt>
    <dgm:pt modelId="{DF01FD48-B0BE-42B9-ACA2-351E69CA6666}" type="parTrans" cxnId="{4831AB89-FC54-4921-B25F-F94CE484E377}">
      <dgm:prSet/>
      <dgm:spPr/>
      <dgm:t>
        <a:bodyPr/>
        <a:lstStyle/>
        <a:p>
          <a:endParaRPr lang="en-US"/>
        </a:p>
      </dgm:t>
    </dgm:pt>
    <dgm:pt modelId="{F1817CA7-25D7-44C1-AB0B-9D1B49B039D1}" type="sibTrans" cxnId="{4831AB89-FC54-4921-B25F-F94CE484E377}">
      <dgm:prSet/>
      <dgm:spPr/>
      <dgm:t>
        <a:bodyPr/>
        <a:lstStyle/>
        <a:p>
          <a:endParaRPr lang="en-US"/>
        </a:p>
      </dgm:t>
    </dgm:pt>
    <dgm:pt modelId="{9E7B987D-2F63-44E8-B788-FE9F8B32DCFE}">
      <dgm:prSet/>
      <dgm:spPr/>
      <dgm:t>
        <a:bodyPr/>
        <a:lstStyle/>
        <a:p>
          <a:r>
            <a:rPr lang="en-GB" b="0" i="0" dirty="0"/>
            <a:t>Are you proud of your work? What could you do to make it better?</a:t>
          </a:r>
          <a:endParaRPr lang="en-US" dirty="0"/>
        </a:p>
      </dgm:t>
    </dgm:pt>
    <dgm:pt modelId="{688583A6-0A6E-464E-94DE-FE3063C15FE2}" type="parTrans" cxnId="{D3912937-94A6-4DAF-BCA0-72E7B63D63BB}">
      <dgm:prSet/>
      <dgm:spPr/>
      <dgm:t>
        <a:bodyPr/>
        <a:lstStyle/>
        <a:p>
          <a:endParaRPr lang="en-US"/>
        </a:p>
      </dgm:t>
    </dgm:pt>
    <dgm:pt modelId="{C9AEAB2A-F6DC-4764-8D87-47958262116C}" type="sibTrans" cxnId="{D3912937-94A6-4DAF-BCA0-72E7B63D63BB}">
      <dgm:prSet/>
      <dgm:spPr/>
      <dgm:t>
        <a:bodyPr/>
        <a:lstStyle/>
        <a:p>
          <a:endParaRPr lang="en-US"/>
        </a:p>
      </dgm:t>
    </dgm:pt>
    <dgm:pt modelId="{00493CAD-78E6-423B-A5AA-A294BDECF5D1}" type="pres">
      <dgm:prSet presAssocID="{E0C509DE-2A45-4021-9D58-A74AC3A1363B}" presName="diagram" presStyleCnt="0">
        <dgm:presLayoutVars>
          <dgm:dir/>
          <dgm:resizeHandles val="exact"/>
        </dgm:presLayoutVars>
      </dgm:prSet>
      <dgm:spPr/>
    </dgm:pt>
    <dgm:pt modelId="{BEF2DC71-F37D-4A47-A1CD-9E79FEA794DA}" type="pres">
      <dgm:prSet presAssocID="{02F92251-9BC5-4BBC-AF4C-697E45D1C838}" presName="node" presStyleLbl="node1" presStyleIdx="0" presStyleCnt="6">
        <dgm:presLayoutVars>
          <dgm:bulletEnabled val="1"/>
        </dgm:presLayoutVars>
      </dgm:prSet>
      <dgm:spPr/>
    </dgm:pt>
    <dgm:pt modelId="{E810B47B-240D-4965-A4AE-1B658C7A84EA}" type="pres">
      <dgm:prSet presAssocID="{52E1DCCB-E98B-4CC4-9A43-46A93DC6619D}" presName="sibTrans" presStyleCnt="0"/>
      <dgm:spPr/>
    </dgm:pt>
    <dgm:pt modelId="{FD56E1B1-D8D6-4024-A2A4-DE1F445CB86A}" type="pres">
      <dgm:prSet presAssocID="{2163933E-0EFC-4D94-A017-A645229F1F6C}" presName="node" presStyleLbl="node1" presStyleIdx="1" presStyleCnt="6" custLinFactNeighborY="-1276">
        <dgm:presLayoutVars>
          <dgm:bulletEnabled val="1"/>
        </dgm:presLayoutVars>
      </dgm:prSet>
      <dgm:spPr/>
    </dgm:pt>
    <dgm:pt modelId="{8550F39A-1B32-4BB8-9B73-5B9A4C945109}" type="pres">
      <dgm:prSet presAssocID="{E156DCD5-79BC-4AE7-8491-9D95521F46B3}" presName="sibTrans" presStyleCnt="0"/>
      <dgm:spPr/>
    </dgm:pt>
    <dgm:pt modelId="{4F3C0155-D0C1-442F-A4E4-6BE8E9DE7994}" type="pres">
      <dgm:prSet presAssocID="{667EF65B-0E42-4758-A3E4-224BDABAE7DF}" presName="node" presStyleLbl="node1" presStyleIdx="2" presStyleCnt="6">
        <dgm:presLayoutVars>
          <dgm:bulletEnabled val="1"/>
        </dgm:presLayoutVars>
      </dgm:prSet>
      <dgm:spPr/>
    </dgm:pt>
    <dgm:pt modelId="{A88C4D73-5A72-4AB4-A542-76BDD5DF0705}" type="pres">
      <dgm:prSet presAssocID="{25CD1502-1436-423B-8BA9-9CAA8E00D04C}" presName="sibTrans" presStyleCnt="0"/>
      <dgm:spPr/>
    </dgm:pt>
    <dgm:pt modelId="{3280D903-0953-44AE-A098-36F88E549A6F}" type="pres">
      <dgm:prSet presAssocID="{40130904-A155-482E-9AAB-E06B4332114D}" presName="node" presStyleLbl="node1" presStyleIdx="3" presStyleCnt="6">
        <dgm:presLayoutVars>
          <dgm:bulletEnabled val="1"/>
        </dgm:presLayoutVars>
      </dgm:prSet>
      <dgm:spPr/>
    </dgm:pt>
    <dgm:pt modelId="{C9A2334A-5712-4E63-8624-BBA8F7235FC6}" type="pres">
      <dgm:prSet presAssocID="{F567DC7C-8F95-445E-B5EC-98796A06243C}" presName="sibTrans" presStyleCnt="0"/>
      <dgm:spPr/>
    </dgm:pt>
    <dgm:pt modelId="{D8AA413D-0455-4E3E-A5C8-FF4CC5260FDE}" type="pres">
      <dgm:prSet presAssocID="{2158C475-3F05-43B0-AAC5-2801F4448F79}" presName="node" presStyleLbl="node1" presStyleIdx="4" presStyleCnt="6">
        <dgm:presLayoutVars>
          <dgm:bulletEnabled val="1"/>
        </dgm:presLayoutVars>
      </dgm:prSet>
      <dgm:spPr/>
    </dgm:pt>
    <dgm:pt modelId="{C8F914CD-548D-4B3D-87D8-9D41DA202F87}" type="pres">
      <dgm:prSet presAssocID="{F1817CA7-25D7-44C1-AB0B-9D1B49B039D1}" presName="sibTrans" presStyleCnt="0"/>
      <dgm:spPr/>
    </dgm:pt>
    <dgm:pt modelId="{F77A45B3-E6F2-485B-9F98-7CDC7F8B9CC6}" type="pres">
      <dgm:prSet presAssocID="{9E7B987D-2F63-44E8-B788-FE9F8B32DCFE}" presName="node" presStyleLbl="node1" presStyleIdx="5" presStyleCnt="6">
        <dgm:presLayoutVars>
          <dgm:bulletEnabled val="1"/>
        </dgm:presLayoutVars>
      </dgm:prSet>
      <dgm:spPr/>
    </dgm:pt>
  </dgm:ptLst>
  <dgm:cxnLst>
    <dgm:cxn modelId="{BBD72405-4F21-47D2-A851-67D8BFA7776A}" type="presOf" srcId="{40130904-A155-482E-9AAB-E06B4332114D}" destId="{3280D903-0953-44AE-A098-36F88E549A6F}" srcOrd="0" destOrd="0" presId="urn:microsoft.com/office/officeart/2005/8/layout/default"/>
    <dgm:cxn modelId="{6B4C060C-9F59-435C-B379-7102FBD6824B}" type="presOf" srcId="{2163933E-0EFC-4D94-A017-A645229F1F6C}" destId="{FD56E1B1-D8D6-4024-A2A4-DE1F445CB86A}" srcOrd="0" destOrd="0" presId="urn:microsoft.com/office/officeart/2005/8/layout/default"/>
    <dgm:cxn modelId="{53EC9B2A-2350-4690-93A5-0043D7F78DEC}" type="presOf" srcId="{9E7B987D-2F63-44E8-B788-FE9F8B32DCFE}" destId="{F77A45B3-E6F2-485B-9F98-7CDC7F8B9CC6}" srcOrd="0" destOrd="0" presId="urn:microsoft.com/office/officeart/2005/8/layout/default"/>
    <dgm:cxn modelId="{D3912937-94A6-4DAF-BCA0-72E7B63D63BB}" srcId="{E0C509DE-2A45-4021-9D58-A74AC3A1363B}" destId="{9E7B987D-2F63-44E8-B788-FE9F8B32DCFE}" srcOrd="5" destOrd="0" parTransId="{688583A6-0A6E-464E-94DE-FE3063C15FE2}" sibTransId="{C9AEAB2A-F6DC-4764-8D87-47958262116C}"/>
    <dgm:cxn modelId="{E1B4E240-A67C-4703-818A-080469858384}" type="presOf" srcId="{2158C475-3F05-43B0-AAC5-2801F4448F79}" destId="{D8AA413D-0455-4E3E-A5C8-FF4CC5260FDE}" srcOrd="0" destOrd="0" presId="urn:microsoft.com/office/officeart/2005/8/layout/default"/>
    <dgm:cxn modelId="{9FC25361-EB25-422F-97E5-840B7B5FA5D2}" srcId="{E0C509DE-2A45-4021-9D58-A74AC3A1363B}" destId="{02F92251-9BC5-4BBC-AF4C-697E45D1C838}" srcOrd="0" destOrd="0" parTransId="{B41CFEFE-A1F3-4422-8F4C-4FF65B2AAB8D}" sibTransId="{52E1DCCB-E98B-4CC4-9A43-46A93DC6619D}"/>
    <dgm:cxn modelId="{F4B01671-0126-4814-943F-746F0FBDF665}" type="presOf" srcId="{02F92251-9BC5-4BBC-AF4C-697E45D1C838}" destId="{BEF2DC71-F37D-4A47-A1CD-9E79FEA794DA}" srcOrd="0" destOrd="0" presId="urn:microsoft.com/office/officeart/2005/8/layout/default"/>
    <dgm:cxn modelId="{4831AB89-FC54-4921-B25F-F94CE484E377}" srcId="{E0C509DE-2A45-4021-9D58-A74AC3A1363B}" destId="{2158C475-3F05-43B0-AAC5-2801F4448F79}" srcOrd="4" destOrd="0" parTransId="{DF01FD48-B0BE-42B9-ACA2-351E69CA6666}" sibTransId="{F1817CA7-25D7-44C1-AB0B-9D1B49B039D1}"/>
    <dgm:cxn modelId="{90B89EC4-F370-4438-ADDE-A2B6BB7FC8A7}" type="presOf" srcId="{E0C509DE-2A45-4021-9D58-A74AC3A1363B}" destId="{00493CAD-78E6-423B-A5AA-A294BDECF5D1}" srcOrd="0" destOrd="0" presId="urn:microsoft.com/office/officeart/2005/8/layout/default"/>
    <dgm:cxn modelId="{FB4E04CA-337D-4174-8080-3F56CDA2FB06}" type="presOf" srcId="{667EF65B-0E42-4758-A3E4-224BDABAE7DF}" destId="{4F3C0155-D0C1-442F-A4E4-6BE8E9DE7994}" srcOrd="0" destOrd="0" presId="urn:microsoft.com/office/officeart/2005/8/layout/default"/>
    <dgm:cxn modelId="{A03EAED6-28ED-4F70-AB9C-DDFAC7C69F0B}" srcId="{E0C509DE-2A45-4021-9D58-A74AC3A1363B}" destId="{2163933E-0EFC-4D94-A017-A645229F1F6C}" srcOrd="1" destOrd="0" parTransId="{FE831C9F-CB72-47D7-B45C-6111C9146106}" sibTransId="{E156DCD5-79BC-4AE7-8491-9D95521F46B3}"/>
    <dgm:cxn modelId="{C58941DB-FACE-4EAC-AAE0-737C71EDCE34}" srcId="{E0C509DE-2A45-4021-9D58-A74AC3A1363B}" destId="{667EF65B-0E42-4758-A3E4-224BDABAE7DF}" srcOrd="2" destOrd="0" parTransId="{AA47BF40-CE5A-4A5F-BC87-1F66F8583B29}" sibTransId="{25CD1502-1436-423B-8BA9-9CAA8E00D04C}"/>
    <dgm:cxn modelId="{D4FCCAE8-6151-45A8-B08D-2A6ECB86A514}" srcId="{E0C509DE-2A45-4021-9D58-A74AC3A1363B}" destId="{40130904-A155-482E-9AAB-E06B4332114D}" srcOrd="3" destOrd="0" parTransId="{AAF1C9E0-9943-479A-A560-681BC1CCA730}" sibTransId="{F567DC7C-8F95-445E-B5EC-98796A06243C}"/>
    <dgm:cxn modelId="{04508172-E166-40B3-AE6D-D5FB699EDC92}" type="presParOf" srcId="{00493CAD-78E6-423B-A5AA-A294BDECF5D1}" destId="{BEF2DC71-F37D-4A47-A1CD-9E79FEA794DA}" srcOrd="0" destOrd="0" presId="urn:microsoft.com/office/officeart/2005/8/layout/default"/>
    <dgm:cxn modelId="{AF9BBAA3-3D5C-4C52-99ED-C738EC87C46D}" type="presParOf" srcId="{00493CAD-78E6-423B-A5AA-A294BDECF5D1}" destId="{E810B47B-240D-4965-A4AE-1B658C7A84EA}" srcOrd="1" destOrd="0" presId="urn:microsoft.com/office/officeart/2005/8/layout/default"/>
    <dgm:cxn modelId="{2F828EFD-1BF2-4BBF-9400-1C9768E8B963}" type="presParOf" srcId="{00493CAD-78E6-423B-A5AA-A294BDECF5D1}" destId="{FD56E1B1-D8D6-4024-A2A4-DE1F445CB86A}" srcOrd="2" destOrd="0" presId="urn:microsoft.com/office/officeart/2005/8/layout/default"/>
    <dgm:cxn modelId="{7ABADF6A-6C84-452E-8E72-4B8DFDE3057E}" type="presParOf" srcId="{00493CAD-78E6-423B-A5AA-A294BDECF5D1}" destId="{8550F39A-1B32-4BB8-9B73-5B9A4C945109}" srcOrd="3" destOrd="0" presId="urn:microsoft.com/office/officeart/2005/8/layout/default"/>
    <dgm:cxn modelId="{BFA05067-690E-4A9B-81C9-F73B45CECBF3}" type="presParOf" srcId="{00493CAD-78E6-423B-A5AA-A294BDECF5D1}" destId="{4F3C0155-D0C1-442F-A4E4-6BE8E9DE7994}" srcOrd="4" destOrd="0" presId="urn:microsoft.com/office/officeart/2005/8/layout/default"/>
    <dgm:cxn modelId="{650E9D44-48BB-426B-8295-C710B952C4D5}" type="presParOf" srcId="{00493CAD-78E6-423B-A5AA-A294BDECF5D1}" destId="{A88C4D73-5A72-4AB4-A542-76BDD5DF0705}" srcOrd="5" destOrd="0" presId="urn:microsoft.com/office/officeart/2005/8/layout/default"/>
    <dgm:cxn modelId="{FAD92695-7256-4369-AE74-F941A37F1A95}" type="presParOf" srcId="{00493CAD-78E6-423B-A5AA-A294BDECF5D1}" destId="{3280D903-0953-44AE-A098-36F88E549A6F}" srcOrd="6" destOrd="0" presId="urn:microsoft.com/office/officeart/2005/8/layout/default"/>
    <dgm:cxn modelId="{5BA70167-091D-4979-B140-0CAFBC5F8DCE}" type="presParOf" srcId="{00493CAD-78E6-423B-A5AA-A294BDECF5D1}" destId="{C9A2334A-5712-4E63-8624-BBA8F7235FC6}" srcOrd="7" destOrd="0" presId="urn:microsoft.com/office/officeart/2005/8/layout/default"/>
    <dgm:cxn modelId="{EF4A735D-E99B-4E78-822E-59C3010CDA0D}" type="presParOf" srcId="{00493CAD-78E6-423B-A5AA-A294BDECF5D1}" destId="{D8AA413D-0455-4E3E-A5C8-FF4CC5260FDE}" srcOrd="8" destOrd="0" presId="urn:microsoft.com/office/officeart/2005/8/layout/default"/>
    <dgm:cxn modelId="{571D8CFB-14B8-4F75-8040-4D2093C6F632}" type="presParOf" srcId="{00493CAD-78E6-423B-A5AA-A294BDECF5D1}" destId="{C8F914CD-548D-4B3D-87D8-9D41DA202F87}" srcOrd="9" destOrd="0" presId="urn:microsoft.com/office/officeart/2005/8/layout/default"/>
    <dgm:cxn modelId="{11C65421-D601-45C4-8E87-13C85C3BC254}" type="presParOf" srcId="{00493CAD-78E6-423B-A5AA-A294BDECF5D1}" destId="{F77A45B3-E6F2-485B-9F98-7CDC7F8B9CC6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C3AE3F0-34FD-45C3-B228-B00805C52333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25448C53-726F-4869-9631-1DED19523116}">
      <dgm:prSet/>
      <dgm:spPr/>
      <dgm:t>
        <a:bodyPr/>
        <a:lstStyle/>
        <a:p>
          <a:r>
            <a:rPr lang="en-GB" b="0" i="0" dirty="0"/>
            <a:t>Despite the setbacks, what made you keep going?</a:t>
          </a:r>
          <a:endParaRPr lang="en-US" dirty="0"/>
        </a:p>
      </dgm:t>
    </dgm:pt>
    <dgm:pt modelId="{80DCB629-6ACE-4C62-8EC7-86216F7F7B95}" type="parTrans" cxnId="{0CDB17E0-7129-43DC-A2B8-6FD56162C1AA}">
      <dgm:prSet/>
      <dgm:spPr/>
      <dgm:t>
        <a:bodyPr/>
        <a:lstStyle/>
        <a:p>
          <a:endParaRPr lang="en-US"/>
        </a:p>
      </dgm:t>
    </dgm:pt>
    <dgm:pt modelId="{FACECD9F-0E1F-49FC-9DA4-0DDED49687C9}" type="sibTrans" cxnId="{0CDB17E0-7129-43DC-A2B8-6FD56162C1AA}">
      <dgm:prSet/>
      <dgm:spPr/>
      <dgm:t>
        <a:bodyPr/>
        <a:lstStyle/>
        <a:p>
          <a:endParaRPr lang="en-US"/>
        </a:p>
      </dgm:t>
    </dgm:pt>
    <dgm:pt modelId="{1E1BF4E8-6065-43DA-96A3-233D8D9D5755}">
      <dgm:prSet/>
      <dgm:spPr/>
      <dgm:t>
        <a:bodyPr/>
        <a:lstStyle/>
        <a:p>
          <a:r>
            <a:rPr lang="en-GB" b="0" i="0" dirty="0"/>
            <a:t>Did you work as hard as you could have? Explain what strategies you can use to improve?</a:t>
          </a:r>
          <a:endParaRPr lang="en-US" dirty="0"/>
        </a:p>
      </dgm:t>
    </dgm:pt>
    <dgm:pt modelId="{AE820059-545B-4EDB-A8E7-9285BA6C7D31}" type="parTrans" cxnId="{752A02FA-95C9-4D86-8406-6F6CDE6898BD}">
      <dgm:prSet/>
      <dgm:spPr/>
      <dgm:t>
        <a:bodyPr/>
        <a:lstStyle/>
        <a:p>
          <a:endParaRPr lang="en-US"/>
        </a:p>
      </dgm:t>
    </dgm:pt>
    <dgm:pt modelId="{50B924BA-98CD-4D13-90B0-12F62571F0DB}" type="sibTrans" cxnId="{752A02FA-95C9-4D86-8406-6F6CDE6898BD}">
      <dgm:prSet/>
      <dgm:spPr/>
      <dgm:t>
        <a:bodyPr/>
        <a:lstStyle/>
        <a:p>
          <a:endParaRPr lang="en-US"/>
        </a:p>
      </dgm:t>
    </dgm:pt>
    <dgm:pt modelId="{0C1F01FA-D9D8-4AFA-B191-3CAA2957B3E8}">
      <dgm:prSet/>
      <dgm:spPr/>
      <dgm:t>
        <a:bodyPr/>
        <a:lstStyle/>
        <a:p>
          <a:r>
            <a:rPr lang="en-GB" b="0" i="0" dirty="0"/>
            <a:t>Don’t worry if you make a mistake. Look at the improvements you have already made.</a:t>
          </a:r>
          <a:endParaRPr lang="en-US" dirty="0"/>
        </a:p>
      </dgm:t>
    </dgm:pt>
    <dgm:pt modelId="{09BFCD66-6F3D-4143-AE4A-F6C111907240}" type="parTrans" cxnId="{667FDD2D-B6DB-435E-9CCF-04407A11BD2A}">
      <dgm:prSet/>
      <dgm:spPr/>
      <dgm:t>
        <a:bodyPr/>
        <a:lstStyle/>
        <a:p>
          <a:endParaRPr lang="en-US"/>
        </a:p>
      </dgm:t>
    </dgm:pt>
    <dgm:pt modelId="{737BF163-8B26-46A9-8724-F8F974971179}" type="sibTrans" cxnId="{667FDD2D-B6DB-435E-9CCF-04407A11BD2A}">
      <dgm:prSet/>
      <dgm:spPr/>
      <dgm:t>
        <a:bodyPr/>
        <a:lstStyle/>
        <a:p>
          <a:endParaRPr lang="en-US"/>
        </a:p>
      </dgm:t>
    </dgm:pt>
    <dgm:pt modelId="{882F600D-9DA0-47B2-8E92-CC6AF38FAB64}">
      <dgm:prSet/>
      <dgm:spPr/>
      <dgm:t>
        <a:bodyPr/>
        <a:lstStyle/>
        <a:p>
          <a:r>
            <a:rPr lang="en-GB" b="0" i="0" dirty="0"/>
            <a:t>Your understanding is growing all the time. Using different strategies is helping you make new discoveries. Well done!</a:t>
          </a:r>
          <a:endParaRPr lang="en-US" dirty="0"/>
        </a:p>
      </dgm:t>
    </dgm:pt>
    <dgm:pt modelId="{AFE0A31E-B810-4D45-9920-EC15273E9ED6}" type="parTrans" cxnId="{0A024F3F-9562-4039-9C12-29F19336E3DA}">
      <dgm:prSet/>
      <dgm:spPr/>
      <dgm:t>
        <a:bodyPr/>
        <a:lstStyle/>
        <a:p>
          <a:endParaRPr lang="en-US"/>
        </a:p>
      </dgm:t>
    </dgm:pt>
    <dgm:pt modelId="{64F652A3-0246-4278-9671-161978F78314}" type="sibTrans" cxnId="{0A024F3F-9562-4039-9C12-29F19336E3DA}">
      <dgm:prSet/>
      <dgm:spPr/>
      <dgm:t>
        <a:bodyPr/>
        <a:lstStyle/>
        <a:p>
          <a:endParaRPr lang="en-US"/>
        </a:p>
      </dgm:t>
    </dgm:pt>
    <dgm:pt modelId="{D84C8498-4E6E-4553-A475-2C3736E48A69}" type="pres">
      <dgm:prSet presAssocID="{4C3AE3F0-34FD-45C3-B228-B00805C52333}" presName="diagram" presStyleCnt="0">
        <dgm:presLayoutVars>
          <dgm:dir/>
          <dgm:resizeHandles val="exact"/>
        </dgm:presLayoutVars>
      </dgm:prSet>
      <dgm:spPr/>
    </dgm:pt>
    <dgm:pt modelId="{95F37D98-C718-416A-8868-971079CA5E79}" type="pres">
      <dgm:prSet presAssocID="{25448C53-726F-4869-9631-1DED19523116}" presName="node" presStyleLbl="node1" presStyleIdx="0" presStyleCnt="4">
        <dgm:presLayoutVars>
          <dgm:bulletEnabled val="1"/>
        </dgm:presLayoutVars>
      </dgm:prSet>
      <dgm:spPr/>
    </dgm:pt>
    <dgm:pt modelId="{5CEBDE0A-63FA-4E63-B238-9D56C9202699}" type="pres">
      <dgm:prSet presAssocID="{FACECD9F-0E1F-49FC-9DA4-0DDED49687C9}" presName="sibTrans" presStyleCnt="0"/>
      <dgm:spPr/>
    </dgm:pt>
    <dgm:pt modelId="{DE030126-6A41-4990-B6CA-3608B6422532}" type="pres">
      <dgm:prSet presAssocID="{1E1BF4E8-6065-43DA-96A3-233D8D9D5755}" presName="node" presStyleLbl="node1" presStyleIdx="1" presStyleCnt="4">
        <dgm:presLayoutVars>
          <dgm:bulletEnabled val="1"/>
        </dgm:presLayoutVars>
      </dgm:prSet>
      <dgm:spPr/>
    </dgm:pt>
    <dgm:pt modelId="{C958FDB2-ADF4-4E2E-A098-E7C9B625D8A5}" type="pres">
      <dgm:prSet presAssocID="{50B924BA-98CD-4D13-90B0-12F62571F0DB}" presName="sibTrans" presStyleCnt="0"/>
      <dgm:spPr/>
    </dgm:pt>
    <dgm:pt modelId="{8C54662B-E3C1-4D55-A863-0A1904FF3409}" type="pres">
      <dgm:prSet presAssocID="{0C1F01FA-D9D8-4AFA-B191-3CAA2957B3E8}" presName="node" presStyleLbl="node1" presStyleIdx="2" presStyleCnt="4">
        <dgm:presLayoutVars>
          <dgm:bulletEnabled val="1"/>
        </dgm:presLayoutVars>
      </dgm:prSet>
      <dgm:spPr/>
    </dgm:pt>
    <dgm:pt modelId="{20A5D414-36B6-448B-923C-309335CFE978}" type="pres">
      <dgm:prSet presAssocID="{737BF163-8B26-46A9-8724-F8F974971179}" presName="sibTrans" presStyleCnt="0"/>
      <dgm:spPr/>
    </dgm:pt>
    <dgm:pt modelId="{D3C356FD-0EE8-4CD5-AACC-A12DFBC68F95}" type="pres">
      <dgm:prSet presAssocID="{882F600D-9DA0-47B2-8E92-CC6AF38FAB64}" presName="node" presStyleLbl="node1" presStyleIdx="3" presStyleCnt="4">
        <dgm:presLayoutVars>
          <dgm:bulletEnabled val="1"/>
        </dgm:presLayoutVars>
      </dgm:prSet>
      <dgm:spPr/>
    </dgm:pt>
  </dgm:ptLst>
  <dgm:cxnLst>
    <dgm:cxn modelId="{667FDD2D-B6DB-435E-9CCF-04407A11BD2A}" srcId="{4C3AE3F0-34FD-45C3-B228-B00805C52333}" destId="{0C1F01FA-D9D8-4AFA-B191-3CAA2957B3E8}" srcOrd="2" destOrd="0" parTransId="{09BFCD66-6F3D-4143-AE4A-F6C111907240}" sibTransId="{737BF163-8B26-46A9-8724-F8F974971179}"/>
    <dgm:cxn modelId="{EDE0713D-139C-407A-9AFF-F6FDED2B1201}" type="presOf" srcId="{882F600D-9DA0-47B2-8E92-CC6AF38FAB64}" destId="{D3C356FD-0EE8-4CD5-AACC-A12DFBC68F95}" srcOrd="0" destOrd="0" presId="urn:microsoft.com/office/officeart/2005/8/layout/default"/>
    <dgm:cxn modelId="{0A024F3F-9562-4039-9C12-29F19336E3DA}" srcId="{4C3AE3F0-34FD-45C3-B228-B00805C52333}" destId="{882F600D-9DA0-47B2-8E92-CC6AF38FAB64}" srcOrd="3" destOrd="0" parTransId="{AFE0A31E-B810-4D45-9920-EC15273E9ED6}" sibTransId="{64F652A3-0246-4278-9671-161978F78314}"/>
    <dgm:cxn modelId="{920EA692-9FED-454F-BB5E-DDA5BDE1906F}" type="presOf" srcId="{4C3AE3F0-34FD-45C3-B228-B00805C52333}" destId="{D84C8498-4E6E-4553-A475-2C3736E48A69}" srcOrd="0" destOrd="0" presId="urn:microsoft.com/office/officeart/2005/8/layout/default"/>
    <dgm:cxn modelId="{11C1BF99-76FD-4FE8-962F-9D25A0051C6D}" type="presOf" srcId="{0C1F01FA-D9D8-4AFA-B191-3CAA2957B3E8}" destId="{8C54662B-E3C1-4D55-A863-0A1904FF3409}" srcOrd="0" destOrd="0" presId="urn:microsoft.com/office/officeart/2005/8/layout/default"/>
    <dgm:cxn modelId="{C6DD11AE-B207-4EE9-AE7E-6A6E1D26D40B}" type="presOf" srcId="{1E1BF4E8-6065-43DA-96A3-233D8D9D5755}" destId="{DE030126-6A41-4990-B6CA-3608B6422532}" srcOrd="0" destOrd="0" presId="urn:microsoft.com/office/officeart/2005/8/layout/default"/>
    <dgm:cxn modelId="{0CDB17E0-7129-43DC-A2B8-6FD56162C1AA}" srcId="{4C3AE3F0-34FD-45C3-B228-B00805C52333}" destId="{25448C53-726F-4869-9631-1DED19523116}" srcOrd="0" destOrd="0" parTransId="{80DCB629-6ACE-4C62-8EC7-86216F7F7B95}" sibTransId="{FACECD9F-0E1F-49FC-9DA4-0DDED49687C9}"/>
    <dgm:cxn modelId="{752A02FA-95C9-4D86-8406-6F6CDE6898BD}" srcId="{4C3AE3F0-34FD-45C3-B228-B00805C52333}" destId="{1E1BF4E8-6065-43DA-96A3-233D8D9D5755}" srcOrd="1" destOrd="0" parTransId="{AE820059-545B-4EDB-A8E7-9285BA6C7D31}" sibTransId="{50B924BA-98CD-4D13-90B0-12F62571F0DB}"/>
    <dgm:cxn modelId="{376AD7FA-0E4B-4CA8-98D0-FC57E3E9F8BE}" type="presOf" srcId="{25448C53-726F-4869-9631-1DED19523116}" destId="{95F37D98-C718-416A-8868-971079CA5E79}" srcOrd="0" destOrd="0" presId="urn:microsoft.com/office/officeart/2005/8/layout/default"/>
    <dgm:cxn modelId="{415636E7-A37E-47AD-8832-D0FBE7EF33C9}" type="presParOf" srcId="{D84C8498-4E6E-4553-A475-2C3736E48A69}" destId="{95F37D98-C718-416A-8868-971079CA5E79}" srcOrd="0" destOrd="0" presId="urn:microsoft.com/office/officeart/2005/8/layout/default"/>
    <dgm:cxn modelId="{DE612641-0283-4B83-B115-9341E8197141}" type="presParOf" srcId="{D84C8498-4E6E-4553-A475-2C3736E48A69}" destId="{5CEBDE0A-63FA-4E63-B238-9D56C9202699}" srcOrd="1" destOrd="0" presId="urn:microsoft.com/office/officeart/2005/8/layout/default"/>
    <dgm:cxn modelId="{B02DA7BC-CBAE-4300-ABAB-4F5E20AF87B3}" type="presParOf" srcId="{D84C8498-4E6E-4553-A475-2C3736E48A69}" destId="{DE030126-6A41-4990-B6CA-3608B6422532}" srcOrd="2" destOrd="0" presId="urn:microsoft.com/office/officeart/2005/8/layout/default"/>
    <dgm:cxn modelId="{B0868CF9-C759-4994-9994-2FAB33FE2534}" type="presParOf" srcId="{D84C8498-4E6E-4553-A475-2C3736E48A69}" destId="{C958FDB2-ADF4-4E2E-A098-E7C9B625D8A5}" srcOrd="3" destOrd="0" presId="urn:microsoft.com/office/officeart/2005/8/layout/default"/>
    <dgm:cxn modelId="{21EC22B8-0A8A-40A5-9493-97F807B86F65}" type="presParOf" srcId="{D84C8498-4E6E-4553-A475-2C3736E48A69}" destId="{8C54662B-E3C1-4D55-A863-0A1904FF3409}" srcOrd="4" destOrd="0" presId="urn:microsoft.com/office/officeart/2005/8/layout/default"/>
    <dgm:cxn modelId="{E6F0226F-1494-4EB0-A1B0-1363918DAB69}" type="presParOf" srcId="{D84C8498-4E6E-4553-A475-2C3736E48A69}" destId="{20A5D414-36B6-448B-923C-309335CFE978}" srcOrd="5" destOrd="0" presId="urn:microsoft.com/office/officeart/2005/8/layout/default"/>
    <dgm:cxn modelId="{878D756C-5021-43ED-A45B-2C624FEB35F5}" type="presParOf" srcId="{D84C8498-4E6E-4553-A475-2C3736E48A69}" destId="{D3C356FD-0EE8-4CD5-AACC-A12DFBC68F95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4D62E31-3BAE-4CAF-B6B7-793842ADC599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CF6044D-5137-47CD-8A14-72EAC4A205EB}">
      <dgm:prSet/>
      <dgm:spPr/>
      <dgm:t>
        <a:bodyPr/>
        <a:lstStyle/>
        <a:p>
          <a:r>
            <a:rPr lang="en-GB" b="0" i="0" dirty="0"/>
            <a:t>You kept going even when it was hard. That means your brain is growing.</a:t>
          </a:r>
          <a:endParaRPr lang="en-US" dirty="0"/>
        </a:p>
      </dgm:t>
    </dgm:pt>
    <dgm:pt modelId="{11512285-CF78-4F18-8315-CE25CDC303F2}" type="parTrans" cxnId="{C2E737AB-BB1A-46BF-862A-DBA9442DA950}">
      <dgm:prSet/>
      <dgm:spPr/>
      <dgm:t>
        <a:bodyPr/>
        <a:lstStyle/>
        <a:p>
          <a:endParaRPr lang="en-US"/>
        </a:p>
      </dgm:t>
    </dgm:pt>
    <dgm:pt modelId="{F71A527B-6DC4-43F2-A897-3B0DF6019A3D}" type="sibTrans" cxnId="{C2E737AB-BB1A-46BF-862A-DBA9442DA950}">
      <dgm:prSet/>
      <dgm:spPr/>
      <dgm:t>
        <a:bodyPr/>
        <a:lstStyle/>
        <a:p>
          <a:endParaRPr lang="en-US"/>
        </a:p>
      </dgm:t>
    </dgm:pt>
    <dgm:pt modelId="{827A3D2F-1981-4589-9849-C2BB4C7F412A}">
      <dgm:prSet/>
      <dgm:spPr/>
      <dgm:t>
        <a:bodyPr/>
        <a:lstStyle/>
        <a:p>
          <a:r>
            <a:rPr lang="en-GB" b="0" i="0" dirty="0"/>
            <a:t>I liked how you took a risk to find the solution.</a:t>
          </a:r>
          <a:endParaRPr lang="en-US" dirty="0"/>
        </a:p>
      </dgm:t>
    </dgm:pt>
    <dgm:pt modelId="{06AAE917-B886-4ABB-AC57-5682AE044A90}" type="parTrans" cxnId="{0B997135-8E6F-4467-9585-9CAC2B329BC6}">
      <dgm:prSet/>
      <dgm:spPr/>
      <dgm:t>
        <a:bodyPr/>
        <a:lstStyle/>
        <a:p>
          <a:endParaRPr lang="en-US"/>
        </a:p>
      </dgm:t>
    </dgm:pt>
    <dgm:pt modelId="{C632EE03-6696-44C6-8B5C-4C6CAA6C82C8}" type="sibTrans" cxnId="{0B997135-8E6F-4467-9585-9CAC2B329BC6}">
      <dgm:prSet/>
      <dgm:spPr/>
      <dgm:t>
        <a:bodyPr/>
        <a:lstStyle/>
        <a:p>
          <a:endParaRPr lang="en-US"/>
        </a:p>
      </dgm:t>
    </dgm:pt>
    <dgm:pt modelId="{819C5EA8-F68F-4071-98FB-56847DE706AD}">
      <dgm:prSet/>
      <dgm:spPr/>
      <dgm:t>
        <a:bodyPr/>
        <a:lstStyle/>
        <a:p>
          <a:r>
            <a:rPr lang="en-GB" b="0" i="0" dirty="0"/>
            <a:t>You persevered, and I can see your understanding is growing.</a:t>
          </a:r>
          <a:endParaRPr lang="en-US" dirty="0"/>
        </a:p>
      </dgm:t>
    </dgm:pt>
    <dgm:pt modelId="{0407F1D7-29AB-424D-B2A5-F7E875A98701}" type="parTrans" cxnId="{4FD90329-89BF-4CA8-92C4-9AFE0F568FF4}">
      <dgm:prSet/>
      <dgm:spPr/>
      <dgm:t>
        <a:bodyPr/>
        <a:lstStyle/>
        <a:p>
          <a:endParaRPr lang="en-US"/>
        </a:p>
      </dgm:t>
    </dgm:pt>
    <dgm:pt modelId="{4B81F7AC-A971-46D0-B833-BA1DEA0920B1}" type="sibTrans" cxnId="{4FD90329-89BF-4CA8-92C4-9AFE0F568FF4}">
      <dgm:prSet/>
      <dgm:spPr/>
      <dgm:t>
        <a:bodyPr/>
        <a:lstStyle/>
        <a:p>
          <a:endParaRPr lang="en-US"/>
        </a:p>
      </dgm:t>
    </dgm:pt>
    <dgm:pt modelId="{CA92C21F-9A90-4DCE-960A-75675797BCFE}">
      <dgm:prSet/>
      <dgm:spPr/>
      <dgm:t>
        <a:bodyPr/>
        <a:lstStyle/>
        <a:p>
          <a:r>
            <a:rPr lang="en-GB" b="0" i="0" dirty="0"/>
            <a:t>Keep practising, I see significant improvements.</a:t>
          </a:r>
          <a:endParaRPr lang="en-US" dirty="0"/>
        </a:p>
      </dgm:t>
    </dgm:pt>
    <dgm:pt modelId="{53ABBA0C-3CC0-4BC6-9543-99E95C886FC8}" type="parTrans" cxnId="{AFCB7F64-649D-4A4E-AB43-A399F7C86316}">
      <dgm:prSet/>
      <dgm:spPr/>
      <dgm:t>
        <a:bodyPr/>
        <a:lstStyle/>
        <a:p>
          <a:endParaRPr lang="en-US"/>
        </a:p>
      </dgm:t>
    </dgm:pt>
    <dgm:pt modelId="{3E805811-C766-410E-B1D7-853C5DFE49C1}" type="sibTrans" cxnId="{AFCB7F64-649D-4A4E-AB43-A399F7C86316}">
      <dgm:prSet/>
      <dgm:spPr/>
      <dgm:t>
        <a:bodyPr/>
        <a:lstStyle/>
        <a:p>
          <a:endParaRPr lang="en-US"/>
        </a:p>
      </dgm:t>
    </dgm:pt>
    <dgm:pt modelId="{91D60FC4-F83E-49BB-9B27-05FC39329DFF}">
      <dgm:prSet/>
      <dgm:spPr/>
      <dgm:t>
        <a:bodyPr/>
        <a:lstStyle/>
        <a:p>
          <a:r>
            <a:rPr lang="en-GB" b="0" i="0"/>
            <a:t>You should be so proud of your effort. It shows in your work.</a:t>
          </a:r>
          <a:endParaRPr lang="en-US"/>
        </a:p>
      </dgm:t>
    </dgm:pt>
    <dgm:pt modelId="{AC3C25D3-A64E-4D44-B982-EF62614AA4F6}" type="parTrans" cxnId="{3187525B-B8A5-426B-A45E-79F69214CAFE}">
      <dgm:prSet/>
      <dgm:spPr/>
      <dgm:t>
        <a:bodyPr/>
        <a:lstStyle/>
        <a:p>
          <a:endParaRPr lang="en-US"/>
        </a:p>
      </dgm:t>
    </dgm:pt>
    <dgm:pt modelId="{A5181CBA-8ED2-49A5-A6AD-27E9A2EF3106}" type="sibTrans" cxnId="{3187525B-B8A5-426B-A45E-79F69214CAFE}">
      <dgm:prSet/>
      <dgm:spPr/>
      <dgm:t>
        <a:bodyPr/>
        <a:lstStyle/>
        <a:p>
          <a:endParaRPr lang="en-US"/>
        </a:p>
      </dgm:t>
    </dgm:pt>
    <dgm:pt modelId="{C4B47B85-57DA-4A7C-9E0E-00C5931F84CA}" type="pres">
      <dgm:prSet presAssocID="{D4D62E31-3BAE-4CAF-B6B7-793842ADC599}" presName="diagram" presStyleCnt="0">
        <dgm:presLayoutVars>
          <dgm:dir/>
          <dgm:resizeHandles val="exact"/>
        </dgm:presLayoutVars>
      </dgm:prSet>
      <dgm:spPr/>
    </dgm:pt>
    <dgm:pt modelId="{105414BA-DFF0-4F35-B60B-5D2A9250E9BF}" type="pres">
      <dgm:prSet presAssocID="{5CF6044D-5137-47CD-8A14-72EAC4A205EB}" presName="node" presStyleLbl="node1" presStyleIdx="0" presStyleCnt="5">
        <dgm:presLayoutVars>
          <dgm:bulletEnabled val="1"/>
        </dgm:presLayoutVars>
      </dgm:prSet>
      <dgm:spPr/>
    </dgm:pt>
    <dgm:pt modelId="{2FA83CC8-7E8D-4B12-96BE-09F8280BF2D1}" type="pres">
      <dgm:prSet presAssocID="{F71A527B-6DC4-43F2-A897-3B0DF6019A3D}" presName="sibTrans" presStyleCnt="0"/>
      <dgm:spPr/>
    </dgm:pt>
    <dgm:pt modelId="{0DBF0D08-F577-4922-A22D-DC0649C39310}" type="pres">
      <dgm:prSet presAssocID="{827A3D2F-1981-4589-9849-C2BB4C7F412A}" presName="node" presStyleLbl="node1" presStyleIdx="1" presStyleCnt="5">
        <dgm:presLayoutVars>
          <dgm:bulletEnabled val="1"/>
        </dgm:presLayoutVars>
      </dgm:prSet>
      <dgm:spPr/>
    </dgm:pt>
    <dgm:pt modelId="{3673BCB8-D7F3-47E8-8F2C-A8BF254CBEE8}" type="pres">
      <dgm:prSet presAssocID="{C632EE03-6696-44C6-8B5C-4C6CAA6C82C8}" presName="sibTrans" presStyleCnt="0"/>
      <dgm:spPr/>
    </dgm:pt>
    <dgm:pt modelId="{F5B08F5D-C52E-4249-830E-103C509C267C}" type="pres">
      <dgm:prSet presAssocID="{819C5EA8-F68F-4071-98FB-56847DE706AD}" presName="node" presStyleLbl="node1" presStyleIdx="2" presStyleCnt="5">
        <dgm:presLayoutVars>
          <dgm:bulletEnabled val="1"/>
        </dgm:presLayoutVars>
      </dgm:prSet>
      <dgm:spPr/>
    </dgm:pt>
    <dgm:pt modelId="{0EF774A4-9B9A-46BB-BFBD-6E71352B1ED3}" type="pres">
      <dgm:prSet presAssocID="{4B81F7AC-A971-46D0-B833-BA1DEA0920B1}" presName="sibTrans" presStyleCnt="0"/>
      <dgm:spPr/>
    </dgm:pt>
    <dgm:pt modelId="{32CE366C-C836-4626-AAA7-725BC0A33969}" type="pres">
      <dgm:prSet presAssocID="{CA92C21F-9A90-4DCE-960A-75675797BCFE}" presName="node" presStyleLbl="node1" presStyleIdx="3" presStyleCnt="5">
        <dgm:presLayoutVars>
          <dgm:bulletEnabled val="1"/>
        </dgm:presLayoutVars>
      </dgm:prSet>
      <dgm:spPr/>
    </dgm:pt>
    <dgm:pt modelId="{12C58914-20B5-430A-AE51-7AB193A32CBE}" type="pres">
      <dgm:prSet presAssocID="{3E805811-C766-410E-B1D7-853C5DFE49C1}" presName="sibTrans" presStyleCnt="0"/>
      <dgm:spPr/>
    </dgm:pt>
    <dgm:pt modelId="{AE43D580-16B2-473B-BAB7-0F3D23FB9182}" type="pres">
      <dgm:prSet presAssocID="{91D60FC4-F83E-49BB-9B27-05FC39329DFF}" presName="node" presStyleLbl="node1" presStyleIdx="4" presStyleCnt="5">
        <dgm:presLayoutVars>
          <dgm:bulletEnabled val="1"/>
        </dgm:presLayoutVars>
      </dgm:prSet>
      <dgm:spPr/>
    </dgm:pt>
  </dgm:ptLst>
  <dgm:cxnLst>
    <dgm:cxn modelId="{A328B325-9066-40F7-BEBF-14E78E13E34C}" type="presOf" srcId="{D4D62E31-3BAE-4CAF-B6B7-793842ADC599}" destId="{C4B47B85-57DA-4A7C-9E0E-00C5931F84CA}" srcOrd="0" destOrd="0" presId="urn:microsoft.com/office/officeart/2005/8/layout/default"/>
    <dgm:cxn modelId="{DEDB8026-02BA-43E9-848B-0AF2C99E8FAD}" type="presOf" srcId="{5CF6044D-5137-47CD-8A14-72EAC4A205EB}" destId="{105414BA-DFF0-4F35-B60B-5D2A9250E9BF}" srcOrd="0" destOrd="0" presId="urn:microsoft.com/office/officeart/2005/8/layout/default"/>
    <dgm:cxn modelId="{4FD90329-89BF-4CA8-92C4-9AFE0F568FF4}" srcId="{D4D62E31-3BAE-4CAF-B6B7-793842ADC599}" destId="{819C5EA8-F68F-4071-98FB-56847DE706AD}" srcOrd="2" destOrd="0" parTransId="{0407F1D7-29AB-424D-B2A5-F7E875A98701}" sibTransId="{4B81F7AC-A971-46D0-B833-BA1DEA0920B1}"/>
    <dgm:cxn modelId="{0B997135-8E6F-4467-9585-9CAC2B329BC6}" srcId="{D4D62E31-3BAE-4CAF-B6B7-793842ADC599}" destId="{827A3D2F-1981-4589-9849-C2BB4C7F412A}" srcOrd="1" destOrd="0" parTransId="{06AAE917-B886-4ABB-AC57-5682AE044A90}" sibTransId="{C632EE03-6696-44C6-8B5C-4C6CAA6C82C8}"/>
    <dgm:cxn modelId="{79D2E736-F10A-4562-BF28-0B0DACBAB1C5}" type="presOf" srcId="{819C5EA8-F68F-4071-98FB-56847DE706AD}" destId="{F5B08F5D-C52E-4249-830E-103C509C267C}" srcOrd="0" destOrd="0" presId="urn:microsoft.com/office/officeart/2005/8/layout/default"/>
    <dgm:cxn modelId="{3187525B-B8A5-426B-A45E-79F69214CAFE}" srcId="{D4D62E31-3BAE-4CAF-B6B7-793842ADC599}" destId="{91D60FC4-F83E-49BB-9B27-05FC39329DFF}" srcOrd="4" destOrd="0" parTransId="{AC3C25D3-A64E-4D44-B982-EF62614AA4F6}" sibTransId="{A5181CBA-8ED2-49A5-A6AD-27E9A2EF3106}"/>
    <dgm:cxn modelId="{A96BBD5F-D35D-4F8F-B364-A6BA41C86DAA}" type="presOf" srcId="{CA92C21F-9A90-4DCE-960A-75675797BCFE}" destId="{32CE366C-C836-4626-AAA7-725BC0A33969}" srcOrd="0" destOrd="0" presId="urn:microsoft.com/office/officeart/2005/8/layout/default"/>
    <dgm:cxn modelId="{AFCB7F64-649D-4A4E-AB43-A399F7C86316}" srcId="{D4D62E31-3BAE-4CAF-B6B7-793842ADC599}" destId="{CA92C21F-9A90-4DCE-960A-75675797BCFE}" srcOrd="3" destOrd="0" parTransId="{53ABBA0C-3CC0-4BC6-9543-99E95C886FC8}" sibTransId="{3E805811-C766-410E-B1D7-853C5DFE49C1}"/>
    <dgm:cxn modelId="{E7295C4E-7988-42E6-8EBD-A07B696B3E51}" type="presOf" srcId="{827A3D2F-1981-4589-9849-C2BB4C7F412A}" destId="{0DBF0D08-F577-4922-A22D-DC0649C39310}" srcOrd="0" destOrd="0" presId="urn:microsoft.com/office/officeart/2005/8/layout/default"/>
    <dgm:cxn modelId="{C2E737AB-BB1A-46BF-862A-DBA9442DA950}" srcId="{D4D62E31-3BAE-4CAF-B6B7-793842ADC599}" destId="{5CF6044D-5137-47CD-8A14-72EAC4A205EB}" srcOrd="0" destOrd="0" parTransId="{11512285-CF78-4F18-8315-CE25CDC303F2}" sibTransId="{F71A527B-6DC4-43F2-A897-3B0DF6019A3D}"/>
    <dgm:cxn modelId="{582401AC-9CC1-4CB7-890B-7654347EC799}" type="presOf" srcId="{91D60FC4-F83E-49BB-9B27-05FC39329DFF}" destId="{AE43D580-16B2-473B-BAB7-0F3D23FB9182}" srcOrd="0" destOrd="0" presId="urn:microsoft.com/office/officeart/2005/8/layout/default"/>
    <dgm:cxn modelId="{14CDEF97-07D3-40B4-B32D-47FC6E964024}" type="presParOf" srcId="{C4B47B85-57DA-4A7C-9E0E-00C5931F84CA}" destId="{105414BA-DFF0-4F35-B60B-5D2A9250E9BF}" srcOrd="0" destOrd="0" presId="urn:microsoft.com/office/officeart/2005/8/layout/default"/>
    <dgm:cxn modelId="{32D4B0D3-DFA2-45A1-8D65-15C1EDC5213B}" type="presParOf" srcId="{C4B47B85-57DA-4A7C-9E0E-00C5931F84CA}" destId="{2FA83CC8-7E8D-4B12-96BE-09F8280BF2D1}" srcOrd="1" destOrd="0" presId="urn:microsoft.com/office/officeart/2005/8/layout/default"/>
    <dgm:cxn modelId="{3B3070F4-89A8-46A8-AAED-0FD45753C293}" type="presParOf" srcId="{C4B47B85-57DA-4A7C-9E0E-00C5931F84CA}" destId="{0DBF0D08-F577-4922-A22D-DC0649C39310}" srcOrd="2" destOrd="0" presId="urn:microsoft.com/office/officeart/2005/8/layout/default"/>
    <dgm:cxn modelId="{CA19A882-9AA9-4987-8C8B-C156F4897118}" type="presParOf" srcId="{C4B47B85-57DA-4A7C-9E0E-00C5931F84CA}" destId="{3673BCB8-D7F3-47E8-8F2C-A8BF254CBEE8}" srcOrd="3" destOrd="0" presId="urn:microsoft.com/office/officeart/2005/8/layout/default"/>
    <dgm:cxn modelId="{0C156EFE-4D71-4369-8DEB-1F463B26D1B2}" type="presParOf" srcId="{C4B47B85-57DA-4A7C-9E0E-00C5931F84CA}" destId="{F5B08F5D-C52E-4249-830E-103C509C267C}" srcOrd="4" destOrd="0" presId="urn:microsoft.com/office/officeart/2005/8/layout/default"/>
    <dgm:cxn modelId="{8C87CDD0-6257-4BB9-B3C4-C2B899768519}" type="presParOf" srcId="{C4B47B85-57DA-4A7C-9E0E-00C5931F84CA}" destId="{0EF774A4-9B9A-46BB-BFBD-6E71352B1ED3}" srcOrd="5" destOrd="0" presId="urn:microsoft.com/office/officeart/2005/8/layout/default"/>
    <dgm:cxn modelId="{EECD34AA-A4A7-4515-94A2-23CD2F498ACF}" type="presParOf" srcId="{C4B47B85-57DA-4A7C-9E0E-00C5931F84CA}" destId="{32CE366C-C836-4626-AAA7-725BC0A33969}" srcOrd="6" destOrd="0" presId="urn:microsoft.com/office/officeart/2005/8/layout/default"/>
    <dgm:cxn modelId="{61D5E543-F9C6-46D0-B08D-2FE758185AA6}" type="presParOf" srcId="{C4B47B85-57DA-4A7C-9E0E-00C5931F84CA}" destId="{12C58914-20B5-430A-AE51-7AB193A32CBE}" srcOrd="7" destOrd="0" presId="urn:microsoft.com/office/officeart/2005/8/layout/default"/>
    <dgm:cxn modelId="{FCF6E82D-FC36-46A3-816E-AE6B287A61E7}" type="presParOf" srcId="{C4B47B85-57DA-4A7C-9E0E-00C5931F84CA}" destId="{AE43D580-16B2-473B-BAB7-0F3D23FB9182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E8B9332-8082-4A63-A0CE-AD136CCCB596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DBF4EB2-298C-4194-9EC1-983F101C15A0}">
      <dgm:prSet/>
      <dgm:spPr/>
      <dgm:t>
        <a:bodyPr/>
        <a:lstStyle/>
        <a:p>
          <a:r>
            <a:rPr lang="en-GB" b="0" i="0" dirty="0"/>
            <a:t>This task will challenge you, but I believe you can do it.</a:t>
          </a:r>
          <a:endParaRPr lang="en-US" dirty="0"/>
        </a:p>
      </dgm:t>
    </dgm:pt>
    <dgm:pt modelId="{279C1D07-0D9B-4D3C-B138-F9A06FDB0457}" type="parTrans" cxnId="{78029988-4478-474B-A692-C9ACF7C1A5E0}">
      <dgm:prSet/>
      <dgm:spPr/>
      <dgm:t>
        <a:bodyPr/>
        <a:lstStyle/>
        <a:p>
          <a:endParaRPr lang="en-US"/>
        </a:p>
      </dgm:t>
    </dgm:pt>
    <dgm:pt modelId="{C2100511-91BC-4B4E-82D5-53D6FF6169B7}" type="sibTrans" cxnId="{78029988-4478-474B-A692-C9ACF7C1A5E0}">
      <dgm:prSet/>
      <dgm:spPr/>
      <dgm:t>
        <a:bodyPr/>
        <a:lstStyle/>
        <a:p>
          <a:endParaRPr lang="en-US"/>
        </a:p>
      </dgm:t>
    </dgm:pt>
    <dgm:pt modelId="{C9E92985-08C6-4CA9-B7C5-A820F2E13608}">
      <dgm:prSet/>
      <dgm:spPr/>
      <dgm:t>
        <a:bodyPr/>
        <a:lstStyle/>
        <a:p>
          <a:r>
            <a:rPr lang="en-GB" b="0" i="0"/>
            <a:t>I am so proud of you for doing it by yourself.</a:t>
          </a:r>
          <a:endParaRPr lang="en-US"/>
        </a:p>
      </dgm:t>
    </dgm:pt>
    <dgm:pt modelId="{6DBB3163-14F5-4B28-81D4-312C09DB2295}" type="parTrans" cxnId="{E792D8CF-75D9-4371-BECB-99CBA6CD5E28}">
      <dgm:prSet/>
      <dgm:spPr/>
      <dgm:t>
        <a:bodyPr/>
        <a:lstStyle/>
        <a:p>
          <a:endParaRPr lang="en-US"/>
        </a:p>
      </dgm:t>
    </dgm:pt>
    <dgm:pt modelId="{7F85E4DB-5E23-481A-9A65-B8F76CE33897}" type="sibTrans" cxnId="{E792D8CF-75D9-4371-BECB-99CBA6CD5E28}">
      <dgm:prSet/>
      <dgm:spPr/>
      <dgm:t>
        <a:bodyPr/>
        <a:lstStyle/>
        <a:p>
          <a:endParaRPr lang="en-US"/>
        </a:p>
      </dgm:t>
    </dgm:pt>
    <dgm:pt modelId="{26C28A11-DF66-4B0D-AAB4-FD2F40050747}">
      <dgm:prSet/>
      <dgm:spPr/>
      <dgm:t>
        <a:bodyPr/>
        <a:lstStyle/>
        <a:p>
          <a:r>
            <a:rPr lang="en-GB" b="0" i="0"/>
            <a:t>When you say “I am not good at ______” remember to add YET.</a:t>
          </a:r>
          <a:endParaRPr lang="en-US"/>
        </a:p>
      </dgm:t>
    </dgm:pt>
    <dgm:pt modelId="{1FE6C6B7-CA84-4EE6-AFE6-67A5520899DF}" type="parTrans" cxnId="{94297AE5-4E14-42DD-A443-8C5E311775C3}">
      <dgm:prSet/>
      <dgm:spPr/>
      <dgm:t>
        <a:bodyPr/>
        <a:lstStyle/>
        <a:p>
          <a:endParaRPr lang="en-US"/>
        </a:p>
      </dgm:t>
    </dgm:pt>
    <dgm:pt modelId="{412867CB-A1E9-4BCF-B277-0E65E3F43BF2}" type="sibTrans" cxnId="{94297AE5-4E14-42DD-A443-8C5E311775C3}">
      <dgm:prSet/>
      <dgm:spPr/>
      <dgm:t>
        <a:bodyPr/>
        <a:lstStyle/>
        <a:p>
          <a:endParaRPr lang="en-US"/>
        </a:p>
      </dgm:t>
    </dgm:pt>
    <dgm:pt modelId="{19612311-2E81-4F27-8A55-4BD3D358A053}">
      <dgm:prSet/>
      <dgm:spPr/>
      <dgm:t>
        <a:bodyPr/>
        <a:lstStyle/>
        <a:p>
          <a:r>
            <a:rPr lang="en-GB" b="0" i="0"/>
            <a:t>Thank you for __________, now you can ____________.</a:t>
          </a:r>
          <a:endParaRPr lang="en-US"/>
        </a:p>
      </dgm:t>
    </dgm:pt>
    <dgm:pt modelId="{2A64D0BC-8F72-4E33-A107-07BB4D6995E5}" type="parTrans" cxnId="{588173D9-7827-43E1-A552-3E9F6F5EF16C}">
      <dgm:prSet/>
      <dgm:spPr/>
      <dgm:t>
        <a:bodyPr/>
        <a:lstStyle/>
        <a:p>
          <a:endParaRPr lang="en-US"/>
        </a:p>
      </dgm:t>
    </dgm:pt>
    <dgm:pt modelId="{986D3D18-E180-4E1E-93EC-E4EAEF610CA5}" type="sibTrans" cxnId="{588173D9-7827-43E1-A552-3E9F6F5EF16C}">
      <dgm:prSet/>
      <dgm:spPr/>
      <dgm:t>
        <a:bodyPr/>
        <a:lstStyle/>
        <a:p>
          <a:endParaRPr lang="en-US"/>
        </a:p>
      </dgm:t>
    </dgm:pt>
    <dgm:pt modelId="{0C311B6A-136D-4667-9874-D1E35AEAA048}">
      <dgm:prSet/>
      <dgm:spPr/>
      <dgm:t>
        <a:bodyPr/>
        <a:lstStyle/>
        <a:p>
          <a:r>
            <a:rPr lang="en-GB" b="0" i="0"/>
            <a:t>You did ________. What are you going to do next?</a:t>
          </a:r>
          <a:endParaRPr lang="en-US"/>
        </a:p>
      </dgm:t>
    </dgm:pt>
    <dgm:pt modelId="{483536E0-2358-48C8-84CC-57C7D813D9F6}" type="parTrans" cxnId="{457946A8-ABCE-4E19-971A-A75A3AFA8073}">
      <dgm:prSet/>
      <dgm:spPr/>
      <dgm:t>
        <a:bodyPr/>
        <a:lstStyle/>
        <a:p>
          <a:endParaRPr lang="en-US"/>
        </a:p>
      </dgm:t>
    </dgm:pt>
    <dgm:pt modelId="{57640512-1B6D-4AE5-AD56-9BEFCD9228D9}" type="sibTrans" cxnId="{457946A8-ABCE-4E19-971A-A75A3AFA8073}">
      <dgm:prSet/>
      <dgm:spPr/>
      <dgm:t>
        <a:bodyPr/>
        <a:lstStyle/>
        <a:p>
          <a:endParaRPr lang="en-US"/>
        </a:p>
      </dgm:t>
    </dgm:pt>
    <dgm:pt modelId="{E2260496-7DE0-4244-A73E-2B566DF37877}" type="pres">
      <dgm:prSet presAssocID="{CE8B9332-8082-4A63-A0CE-AD136CCCB596}" presName="linear" presStyleCnt="0">
        <dgm:presLayoutVars>
          <dgm:animLvl val="lvl"/>
          <dgm:resizeHandles val="exact"/>
        </dgm:presLayoutVars>
      </dgm:prSet>
      <dgm:spPr/>
    </dgm:pt>
    <dgm:pt modelId="{2D7CC29D-92A2-4FA2-B34D-1175591B7770}" type="pres">
      <dgm:prSet presAssocID="{DDBF4EB2-298C-4194-9EC1-983F101C15A0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F7E9512A-E644-451E-A73C-0254DBCE94EE}" type="pres">
      <dgm:prSet presAssocID="{C2100511-91BC-4B4E-82D5-53D6FF6169B7}" presName="spacer" presStyleCnt="0"/>
      <dgm:spPr/>
    </dgm:pt>
    <dgm:pt modelId="{E25FCBE1-2EC2-4F0E-8B12-3987533AE742}" type="pres">
      <dgm:prSet presAssocID="{C9E92985-08C6-4CA9-B7C5-A820F2E1360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DED1ED1-1A09-46F8-B066-B15F916AD5ED}" type="pres">
      <dgm:prSet presAssocID="{7F85E4DB-5E23-481A-9A65-B8F76CE33897}" presName="spacer" presStyleCnt="0"/>
      <dgm:spPr/>
    </dgm:pt>
    <dgm:pt modelId="{5BD2A6B4-E819-4686-B530-693CC7E13F8C}" type="pres">
      <dgm:prSet presAssocID="{26C28A11-DF66-4B0D-AAB4-FD2F40050747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B2C430D-E97E-4249-AE0A-E3A0CD2D0F9B}" type="pres">
      <dgm:prSet presAssocID="{412867CB-A1E9-4BCF-B277-0E65E3F43BF2}" presName="spacer" presStyleCnt="0"/>
      <dgm:spPr/>
    </dgm:pt>
    <dgm:pt modelId="{98EED973-6097-4D9B-B332-CE19DE013BBF}" type="pres">
      <dgm:prSet presAssocID="{19612311-2E81-4F27-8A55-4BD3D358A053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0148048-CABD-4B52-A422-E95AB9B30D0B}" type="pres">
      <dgm:prSet presAssocID="{986D3D18-E180-4E1E-93EC-E4EAEF610CA5}" presName="spacer" presStyleCnt="0"/>
      <dgm:spPr/>
    </dgm:pt>
    <dgm:pt modelId="{699D2D69-6579-465D-9A5E-D1D33263FB1F}" type="pres">
      <dgm:prSet presAssocID="{0C311B6A-136D-4667-9874-D1E35AEAA048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FEF3F14-D7C1-4483-B5FB-6E8AF8136525}" type="presOf" srcId="{26C28A11-DF66-4B0D-AAB4-FD2F40050747}" destId="{5BD2A6B4-E819-4686-B530-693CC7E13F8C}" srcOrd="0" destOrd="0" presId="urn:microsoft.com/office/officeart/2005/8/layout/vList2"/>
    <dgm:cxn modelId="{AF3F771D-34CB-4E0D-9D3F-2E823846F920}" type="presOf" srcId="{19612311-2E81-4F27-8A55-4BD3D358A053}" destId="{98EED973-6097-4D9B-B332-CE19DE013BBF}" srcOrd="0" destOrd="0" presId="urn:microsoft.com/office/officeart/2005/8/layout/vList2"/>
    <dgm:cxn modelId="{AE4F3D28-A719-4CD8-ADEA-15427F1694A1}" type="presOf" srcId="{0C311B6A-136D-4667-9874-D1E35AEAA048}" destId="{699D2D69-6579-465D-9A5E-D1D33263FB1F}" srcOrd="0" destOrd="0" presId="urn:microsoft.com/office/officeart/2005/8/layout/vList2"/>
    <dgm:cxn modelId="{78029988-4478-474B-A692-C9ACF7C1A5E0}" srcId="{CE8B9332-8082-4A63-A0CE-AD136CCCB596}" destId="{DDBF4EB2-298C-4194-9EC1-983F101C15A0}" srcOrd="0" destOrd="0" parTransId="{279C1D07-0D9B-4D3C-B138-F9A06FDB0457}" sibTransId="{C2100511-91BC-4B4E-82D5-53D6FF6169B7}"/>
    <dgm:cxn modelId="{96143F9E-540F-4905-A93F-98540D32705F}" type="presOf" srcId="{C9E92985-08C6-4CA9-B7C5-A820F2E13608}" destId="{E25FCBE1-2EC2-4F0E-8B12-3987533AE742}" srcOrd="0" destOrd="0" presId="urn:microsoft.com/office/officeart/2005/8/layout/vList2"/>
    <dgm:cxn modelId="{4525A1A3-F8B1-48EA-BC1E-4649FABEDBCD}" type="presOf" srcId="{CE8B9332-8082-4A63-A0CE-AD136CCCB596}" destId="{E2260496-7DE0-4244-A73E-2B566DF37877}" srcOrd="0" destOrd="0" presId="urn:microsoft.com/office/officeart/2005/8/layout/vList2"/>
    <dgm:cxn modelId="{457946A8-ABCE-4E19-971A-A75A3AFA8073}" srcId="{CE8B9332-8082-4A63-A0CE-AD136CCCB596}" destId="{0C311B6A-136D-4667-9874-D1E35AEAA048}" srcOrd="4" destOrd="0" parTransId="{483536E0-2358-48C8-84CC-57C7D813D9F6}" sibTransId="{57640512-1B6D-4AE5-AD56-9BEFCD9228D9}"/>
    <dgm:cxn modelId="{4DED69A9-630A-41D4-B24D-3B70BAF70961}" type="presOf" srcId="{DDBF4EB2-298C-4194-9EC1-983F101C15A0}" destId="{2D7CC29D-92A2-4FA2-B34D-1175591B7770}" srcOrd="0" destOrd="0" presId="urn:microsoft.com/office/officeart/2005/8/layout/vList2"/>
    <dgm:cxn modelId="{E792D8CF-75D9-4371-BECB-99CBA6CD5E28}" srcId="{CE8B9332-8082-4A63-A0CE-AD136CCCB596}" destId="{C9E92985-08C6-4CA9-B7C5-A820F2E13608}" srcOrd="1" destOrd="0" parTransId="{6DBB3163-14F5-4B28-81D4-312C09DB2295}" sibTransId="{7F85E4DB-5E23-481A-9A65-B8F76CE33897}"/>
    <dgm:cxn modelId="{588173D9-7827-43E1-A552-3E9F6F5EF16C}" srcId="{CE8B9332-8082-4A63-A0CE-AD136CCCB596}" destId="{19612311-2E81-4F27-8A55-4BD3D358A053}" srcOrd="3" destOrd="0" parTransId="{2A64D0BC-8F72-4E33-A107-07BB4D6995E5}" sibTransId="{986D3D18-E180-4E1E-93EC-E4EAEF610CA5}"/>
    <dgm:cxn modelId="{94297AE5-4E14-42DD-A443-8C5E311775C3}" srcId="{CE8B9332-8082-4A63-A0CE-AD136CCCB596}" destId="{26C28A11-DF66-4B0D-AAB4-FD2F40050747}" srcOrd="2" destOrd="0" parTransId="{1FE6C6B7-CA84-4EE6-AFE6-67A5520899DF}" sibTransId="{412867CB-A1E9-4BCF-B277-0E65E3F43BF2}"/>
    <dgm:cxn modelId="{97C8B64C-A0C2-48DE-A8BB-7CA205F1035B}" type="presParOf" srcId="{E2260496-7DE0-4244-A73E-2B566DF37877}" destId="{2D7CC29D-92A2-4FA2-B34D-1175591B7770}" srcOrd="0" destOrd="0" presId="urn:microsoft.com/office/officeart/2005/8/layout/vList2"/>
    <dgm:cxn modelId="{31E17723-5A17-4B4F-A9B7-7AE308C2504C}" type="presParOf" srcId="{E2260496-7DE0-4244-A73E-2B566DF37877}" destId="{F7E9512A-E644-451E-A73C-0254DBCE94EE}" srcOrd="1" destOrd="0" presId="urn:microsoft.com/office/officeart/2005/8/layout/vList2"/>
    <dgm:cxn modelId="{083FAD0A-1083-4382-B808-C6FFE7AE2657}" type="presParOf" srcId="{E2260496-7DE0-4244-A73E-2B566DF37877}" destId="{E25FCBE1-2EC2-4F0E-8B12-3987533AE742}" srcOrd="2" destOrd="0" presId="urn:microsoft.com/office/officeart/2005/8/layout/vList2"/>
    <dgm:cxn modelId="{6FD4C1A9-7A7C-4F75-BB95-2B7F2480E065}" type="presParOf" srcId="{E2260496-7DE0-4244-A73E-2B566DF37877}" destId="{ADED1ED1-1A09-46F8-B066-B15F916AD5ED}" srcOrd="3" destOrd="0" presId="urn:microsoft.com/office/officeart/2005/8/layout/vList2"/>
    <dgm:cxn modelId="{88BD4AB6-FA10-4DB1-BEF8-4DB50AB4E1A8}" type="presParOf" srcId="{E2260496-7DE0-4244-A73E-2B566DF37877}" destId="{5BD2A6B4-E819-4686-B530-693CC7E13F8C}" srcOrd="4" destOrd="0" presId="urn:microsoft.com/office/officeart/2005/8/layout/vList2"/>
    <dgm:cxn modelId="{C278634B-9E6E-4A01-8051-D6FE2BE58969}" type="presParOf" srcId="{E2260496-7DE0-4244-A73E-2B566DF37877}" destId="{7B2C430D-E97E-4249-AE0A-E3A0CD2D0F9B}" srcOrd="5" destOrd="0" presId="urn:microsoft.com/office/officeart/2005/8/layout/vList2"/>
    <dgm:cxn modelId="{53C17D09-04D2-482D-9D15-D6615FE395CD}" type="presParOf" srcId="{E2260496-7DE0-4244-A73E-2B566DF37877}" destId="{98EED973-6097-4D9B-B332-CE19DE013BBF}" srcOrd="6" destOrd="0" presId="urn:microsoft.com/office/officeart/2005/8/layout/vList2"/>
    <dgm:cxn modelId="{A976959F-E00E-4309-8C00-27B667CA0EF4}" type="presParOf" srcId="{E2260496-7DE0-4244-A73E-2B566DF37877}" destId="{C0148048-CABD-4B52-A422-E95AB9B30D0B}" srcOrd="7" destOrd="0" presId="urn:microsoft.com/office/officeart/2005/8/layout/vList2"/>
    <dgm:cxn modelId="{A6F193B6-049B-498B-B5BE-647578266038}" type="presParOf" srcId="{E2260496-7DE0-4244-A73E-2B566DF37877}" destId="{699D2D69-6579-465D-9A5E-D1D33263FB1F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F2DC71-F37D-4A47-A1CD-9E79FEA794DA}">
      <dsp:nvSpPr>
        <dsp:cNvPr id="0" name=""/>
        <dsp:cNvSpPr/>
      </dsp:nvSpPr>
      <dsp:spPr>
        <a:xfrm>
          <a:off x="0" y="39687"/>
          <a:ext cx="3286125" cy="197167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i="0" kern="1200" dirty="0"/>
            <a:t>I see you are putting in a lot of effort to achieve your best work.</a:t>
          </a:r>
          <a:endParaRPr lang="en-US" sz="2500" kern="1200" dirty="0"/>
        </a:p>
      </dsp:txBody>
      <dsp:txXfrm>
        <a:off x="0" y="39687"/>
        <a:ext cx="3286125" cy="1971675"/>
      </dsp:txXfrm>
    </dsp:sp>
    <dsp:sp modelId="{FD56E1B1-D8D6-4024-A2A4-DE1F445CB86A}">
      <dsp:nvSpPr>
        <dsp:cNvPr id="0" name=""/>
        <dsp:cNvSpPr/>
      </dsp:nvSpPr>
      <dsp:spPr>
        <a:xfrm>
          <a:off x="3614737" y="14529"/>
          <a:ext cx="3286125" cy="1971675"/>
        </a:xfrm>
        <a:prstGeom prst="rect">
          <a:avLst/>
        </a:prstGeom>
        <a:solidFill>
          <a:schemeClr val="accent5">
            <a:hueOff val="-1351709"/>
            <a:satOff val="-3484"/>
            <a:lumOff val="-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i="0" kern="1200" dirty="0"/>
            <a:t>I like how you used different strategies to figure out how to complete the task.</a:t>
          </a:r>
          <a:endParaRPr lang="en-US" sz="2500" kern="1200" dirty="0"/>
        </a:p>
      </dsp:txBody>
      <dsp:txXfrm>
        <a:off x="3614737" y="14529"/>
        <a:ext cx="3286125" cy="1971675"/>
      </dsp:txXfrm>
    </dsp:sp>
    <dsp:sp modelId="{4F3C0155-D0C1-442F-A4E4-6BE8E9DE7994}">
      <dsp:nvSpPr>
        <dsp:cNvPr id="0" name=""/>
        <dsp:cNvSpPr/>
      </dsp:nvSpPr>
      <dsp:spPr>
        <a:xfrm>
          <a:off x="7229475" y="39687"/>
          <a:ext cx="3286125" cy="1971675"/>
        </a:xfrm>
        <a:prstGeom prst="rect">
          <a:avLst/>
        </a:prstGeom>
        <a:solidFill>
          <a:schemeClr val="accent5">
            <a:hueOff val="-2703417"/>
            <a:satOff val="-6968"/>
            <a:lumOff val="-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i="0" kern="1200" dirty="0"/>
            <a:t>I can see all your hard work has made a difference. What could you do next to challenge yourself?</a:t>
          </a:r>
          <a:endParaRPr lang="en-US" sz="2500" kern="1200" dirty="0"/>
        </a:p>
      </dsp:txBody>
      <dsp:txXfrm>
        <a:off x="7229475" y="39687"/>
        <a:ext cx="3286125" cy="1971675"/>
      </dsp:txXfrm>
    </dsp:sp>
    <dsp:sp modelId="{3280D903-0953-44AE-A098-36F88E549A6F}">
      <dsp:nvSpPr>
        <dsp:cNvPr id="0" name=""/>
        <dsp:cNvSpPr/>
      </dsp:nvSpPr>
      <dsp:spPr>
        <a:xfrm>
          <a:off x="0" y="2339975"/>
          <a:ext cx="3286125" cy="1971675"/>
        </a:xfrm>
        <a:prstGeom prst="rect">
          <a:avLst/>
        </a:prstGeom>
        <a:solidFill>
          <a:schemeClr val="accent5">
            <a:hueOff val="-4055126"/>
            <a:satOff val="-10451"/>
            <a:lumOff val="-7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i="0" kern="1200" dirty="0"/>
            <a:t>You have mastered ________. You should be proud of all your hard work.</a:t>
          </a:r>
          <a:endParaRPr lang="en-US" sz="2500" kern="1200" dirty="0"/>
        </a:p>
      </dsp:txBody>
      <dsp:txXfrm>
        <a:off x="0" y="2339975"/>
        <a:ext cx="3286125" cy="1971675"/>
      </dsp:txXfrm>
    </dsp:sp>
    <dsp:sp modelId="{D8AA413D-0455-4E3E-A5C8-FF4CC5260FDE}">
      <dsp:nvSpPr>
        <dsp:cNvPr id="0" name=""/>
        <dsp:cNvSpPr/>
      </dsp:nvSpPr>
      <dsp:spPr>
        <a:xfrm>
          <a:off x="3614737" y="2339975"/>
          <a:ext cx="3286125" cy="1971675"/>
        </a:xfrm>
        <a:prstGeom prst="rect">
          <a:avLst/>
        </a:prstGeom>
        <a:solidFill>
          <a:schemeClr val="accent5">
            <a:hueOff val="-5406834"/>
            <a:satOff val="-13935"/>
            <a:lumOff val="-94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i="0" kern="1200" dirty="0"/>
            <a:t>What did you learn from working through this task?</a:t>
          </a:r>
          <a:endParaRPr lang="en-US" sz="2500" kern="1200" dirty="0"/>
        </a:p>
      </dsp:txBody>
      <dsp:txXfrm>
        <a:off x="3614737" y="2339975"/>
        <a:ext cx="3286125" cy="1971675"/>
      </dsp:txXfrm>
    </dsp:sp>
    <dsp:sp modelId="{F77A45B3-E6F2-485B-9F98-7CDC7F8B9CC6}">
      <dsp:nvSpPr>
        <dsp:cNvPr id="0" name=""/>
        <dsp:cNvSpPr/>
      </dsp:nvSpPr>
      <dsp:spPr>
        <a:xfrm>
          <a:off x="7229475" y="2339975"/>
          <a:ext cx="3286125" cy="1971675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i="0" kern="1200" dirty="0"/>
            <a:t>Are you proud of your work? What could you do to make it better?</a:t>
          </a:r>
          <a:endParaRPr lang="en-US" sz="2500" kern="1200" dirty="0"/>
        </a:p>
      </dsp:txBody>
      <dsp:txXfrm>
        <a:off x="7229475" y="2339975"/>
        <a:ext cx="3286125" cy="19716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F37D98-C718-416A-8868-971079CA5E79}">
      <dsp:nvSpPr>
        <dsp:cNvPr id="0" name=""/>
        <dsp:cNvSpPr/>
      </dsp:nvSpPr>
      <dsp:spPr>
        <a:xfrm>
          <a:off x="1748064" y="2975"/>
          <a:ext cx="3342605" cy="200556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/>
            <a:t>Despite the setbacks, what made you keep going?</a:t>
          </a:r>
          <a:endParaRPr lang="en-US" sz="2400" kern="1200" dirty="0"/>
        </a:p>
      </dsp:txBody>
      <dsp:txXfrm>
        <a:off x="1748064" y="2975"/>
        <a:ext cx="3342605" cy="2005563"/>
      </dsp:txXfrm>
    </dsp:sp>
    <dsp:sp modelId="{DE030126-6A41-4990-B6CA-3608B6422532}">
      <dsp:nvSpPr>
        <dsp:cNvPr id="0" name=""/>
        <dsp:cNvSpPr/>
      </dsp:nvSpPr>
      <dsp:spPr>
        <a:xfrm>
          <a:off x="5424930" y="2975"/>
          <a:ext cx="3342605" cy="2005563"/>
        </a:xfrm>
        <a:prstGeom prst="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/>
            <a:t>Did you work as hard as you could have? Explain what strategies you can use to improve?</a:t>
          </a:r>
          <a:endParaRPr lang="en-US" sz="2400" kern="1200" dirty="0"/>
        </a:p>
      </dsp:txBody>
      <dsp:txXfrm>
        <a:off x="5424930" y="2975"/>
        <a:ext cx="3342605" cy="2005563"/>
      </dsp:txXfrm>
    </dsp:sp>
    <dsp:sp modelId="{8C54662B-E3C1-4D55-A863-0A1904FF3409}">
      <dsp:nvSpPr>
        <dsp:cNvPr id="0" name=""/>
        <dsp:cNvSpPr/>
      </dsp:nvSpPr>
      <dsp:spPr>
        <a:xfrm>
          <a:off x="1748064" y="2342799"/>
          <a:ext cx="3342605" cy="2005563"/>
        </a:xfrm>
        <a:prstGeom prst="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/>
            <a:t>Don’t worry if you make a mistake. Look at the improvements you have already made.</a:t>
          </a:r>
          <a:endParaRPr lang="en-US" sz="2400" kern="1200" dirty="0"/>
        </a:p>
      </dsp:txBody>
      <dsp:txXfrm>
        <a:off x="1748064" y="2342799"/>
        <a:ext cx="3342605" cy="2005563"/>
      </dsp:txXfrm>
    </dsp:sp>
    <dsp:sp modelId="{D3C356FD-0EE8-4CD5-AACC-A12DFBC68F95}">
      <dsp:nvSpPr>
        <dsp:cNvPr id="0" name=""/>
        <dsp:cNvSpPr/>
      </dsp:nvSpPr>
      <dsp:spPr>
        <a:xfrm>
          <a:off x="5424930" y="2342799"/>
          <a:ext cx="3342605" cy="2005563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/>
            <a:t>Your understanding is growing all the time. Using different strategies is helping you make new discoveries. Well done!</a:t>
          </a:r>
          <a:endParaRPr lang="en-US" sz="2400" kern="1200" dirty="0"/>
        </a:p>
      </dsp:txBody>
      <dsp:txXfrm>
        <a:off x="5424930" y="2342799"/>
        <a:ext cx="3342605" cy="200556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5414BA-DFF0-4F35-B60B-5D2A9250E9BF}">
      <dsp:nvSpPr>
        <dsp:cNvPr id="0" name=""/>
        <dsp:cNvSpPr/>
      </dsp:nvSpPr>
      <dsp:spPr>
        <a:xfrm>
          <a:off x="0" y="39687"/>
          <a:ext cx="3286125" cy="197167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0" i="0" kern="1200" dirty="0"/>
            <a:t>You kept going even when it was hard. That means your brain is growing.</a:t>
          </a:r>
          <a:endParaRPr lang="en-US" sz="2900" kern="1200" dirty="0"/>
        </a:p>
      </dsp:txBody>
      <dsp:txXfrm>
        <a:off x="0" y="39687"/>
        <a:ext cx="3286125" cy="1971675"/>
      </dsp:txXfrm>
    </dsp:sp>
    <dsp:sp modelId="{0DBF0D08-F577-4922-A22D-DC0649C39310}">
      <dsp:nvSpPr>
        <dsp:cNvPr id="0" name=""/>
        <dsp:cNvSpPr/>
      </dsp:nvSpPr>
      <dsp:spPr>
        <a:xfrm>
          <a:off x="3614737" y="39687"/>
          <a:ext cx="3286125" cy="1971675"/>
        </a:xfrm>
        <a:prstGeom prst="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0" i="0" kern="1200" dirty="0"/>
            <a:t>I liked how you took a risk to find the solution.</a:t>
          </a:r>
          <a:endParaRPr lang="en-US" sz="2900" kern="1200" dirty="0"/>
        </a:p>
      </dsp:txBody>
      <dsp:txXfrm>
        <a:off x="3614737" y="39687"/>
        <a:ext cx="3286125" cy="1971675"/>
      </dsp:txXfrm>
    </dsp:sp>
    <dsp:sp modelId="{F5B08F5D-C52E-4249-830E-103C509C267C}">
      <dsp:nvSpPr>
        <dsp:cNvPr id="0" name=""/>
        <dsp:cNvSpPr/>
      </dsp:nvSpPr>
      <dsp:spPr>
        <a:xfrm>
          <a:off x="7229475" y="39687"/>
          <a:ext cx="3286125" cy="1971675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0" i="0" kern="1200" dirty="0"/>
            <a:t>You persevered, and I can see your understanding is growing.</a:t>
          </a:r>
          <a:endParaRPr lang="en-US" sz="2900" kern="1200" dirty="0"/>
        </a:p>
      </dsp:txBody>
      <dsp:txXfrm>
        <a:off x="7229475" y="39687"/>
        <a:ext cx="3286125" cy="1971675"/>
      </dsp:txXfrm>
    </dsp:sp>
    <dsp:sp modelId="{32CE366C-C836-4626-AAA7-725BC0A33969}">
      <dsp:nvSpPr>
        <dsp:cNvPr id="0" name=""/>
        <dsp:cNvSpPr/>
      </dsp:nvSpPr>
      <dsp:spPr>
        <a:xfrm>
          <a:off x="1807368" y="2339975"/>
          <a:ext cx="3286125" cy="1971675"/>
        </a:xfrm>
        <a:prstGeom prst="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0" i="0" kern="1200" dirty="0"/>
            <a:t>Keep practising, I see significant improvements.</a:t>
          </a:r>
          <a:endParaRPr lang="en-US" sz="2900" kern="1200" dirty="0"/>
        </a:p>
      </dsp:txBody>
      <dsp:txXfrm>
        <a:off x="1807368" y="2339975"/>
        <a:ext cx="3286125" cy="1971675"/>
      </dsp:txXfrm>
    </dsp:sp>
    <dsp:sp modelId="{AE43D580-16B2-473B-BAB7-0F3D23FB9182}">
      <dsp:nvSpPr>
        <dsp:cNvPr id="0" name=""/>
        <dsp:cNvSpPr/>
      </dsp:nvSpPr>
      <dsp:spPr>
        <a:xfrm>
          <a:off x="5422106" y="2339975"/>
          <a:ext cx="3286125" cy="1971675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b="0" i="0" kern="1200"/>
            <a:t>You should be so proud of your effort. It shows in your work.</a:t>
          </a:r>
          <a:endParaRPr lang="en-US" sz="2900" kern="1200"/>
        </a:p>
      </dsp:txBody>
      <dsp:txXfrm>
        <a:off x="5422106" y="2339975"/>
        <a:ext cx="3286125" cy="19716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7CC29D-92A2-4FA2-B34D-1175591B7770}">
      <dsp:nvSpPr>
        <dsp:cNvPr id="0" name=""/>
        <dsp:cNvSpPr/>
      </dsp:nvSpPr>
      <dsp:spPr>
        <a:xfrm>
          <a:off x="0" y="882540"/>
          <a:ext cx="6891187" cy="4797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dirty="0"/>
            <a:t>This task will challenge you, but I believe you can do it.</a:t>
          </a:r>
          <a:endParaRPr lang="en-US" sz="2000" kern="1200" dirty="0"/>
        </a:p>
      </dsp:txBody>
      <dsp:txXfrm>
        <a:off x="23417" y="905957"/>
        <a:ext cx="6844353" cy="432866"/>
      </dsp:txXfrm>
    </dsp:sp>
    <dsp:sp modelId="{E25FCBE1-2EC2-4F0E-8B12-3987533AE742}">
      <dsp:nvSpPr>
        <dsp:cNvPr id="0" name=""/>
        <dsp:cNvSpPr/>
      </dsp:nvSpPr>
      <dsp:spPr>
        <a:xfrm>
          <a:off x="0" y="1419840"/>
          <a:ext cx="6891187" cy="479700"/>
        </a:xfrm>
        <a:prstGeom prst="round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I am so proud of you for doing it by yourself.</a:t>
          </a:r>
          <a:endParaRPr lang="en-US" sz="2000" kern="1200"/>
        </a:p>
      </dsp:txBody>
      <dsp:txXfrm>
        <a:off x="23417" y="1443257"/>
        <a:ext cx="6844353" cy="432866"/>
      </dsp:txXfrm>
    </dsp:sp>
    <dsp:sp modelId="{5BD2A6B4-E819-4686-B530-693CC7E13F8C}">
      <dsp:nvSpPr>
        <dsp:cNvPr id="0" name=""/>
        <dsp:cNvSpPr/>
      </dsp:nvSpPr>
      <dsp:spPr>
        <a:xfrm>
          <a:off x="0" y="1957141"/>
          <a:ext cx="6891187" cy="479700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When you say “I am not good at ______” remember to add YET.</a:t>
          </a:r>
          <a:endParaRPr lang="en-US" sz="2000" kern="1200"/>
        </a:p>
      </dsp:txBody>
      <dsp:txXfrm>
        <a:off x="23417" y="1980558"/>
        <a:ext cx="6844353" cy="432866"/>
      </dsp:txXfrm>
    </dsp:sp>
    <dsp:sp modelId="{98EED973-6097-4D9B-B332-CE19DE013BBF}">
      <dsp:nvSpPr>
        <dsp:cNvPr id="0" name=""/>
        <dsp:cNvSpPr/>
      </dsp:nvSpPr>
      <dsp:spPr>
        <a:xfrm>
          <a:off x="0" y="2494441"/>
          <a:ext cx="6891187" cy="479700"/>
        </a:xfrm>
        <a:prstGeom prst="round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Thank you for __________, now you can ____________.</a:t>
          </a:r>
          <a:endParaRPr lang="en-US" sz="2000" kern="1200"/>
        </a:p>
      </dsp:txBody>
      <dsp:txXfrm>
        <a:off x="23417" y="2517858"/>
        <a:ext cx="6844353" cy="432866"/>
      </dsp:txXfrm>
    </dsp:sp>
    <dsp:sp modelId="{699D2D69-6579-465D-9A5E-D1D33263FB1F}">
      <dsp:nvSpPr>
        <dsp:cNvPr id="0" name=""/>
        <dsp:cNvSpPr/>
      </dsp:nvSpPr>
      <dsp:spPr>
        <a:xfrm>
          <a:off x="0" y="3031741"/>
          <a:ext cx="6891187" cy="47970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You did ________. What are you going to do next?</a:t>
          </a:r>
          <a:endParaRPr lang="en-US" sz="2000" kern="1200"/>
        </a:p>
      </dsp:txBody>
      <dsp:txXfrm>
        <a:off x="23417" y="3055158"/>
        <a:ext cx="6844353" cy="4328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16B62-FE90-4D5C-9040-ABF27E9FA0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1365A5-7F09-4337-A9F6-F87A281243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4233BF-8AFF-427F-BA47-495AE51D4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F9F9-7FC1-4329-8FB6-7F5E95650CD9}" type="datetimeFigureOut">
              <a:rPr lang="en-GB" smtClean="0"/>
              <a:t>01/05/2022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966CAF-0E64-4EEF-9E0B-F041C80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EF0101-3A1E-4969-B55F-E35380803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8DF9-AEFF-46E5-95D5-ED47BBEC6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021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5AFBA-B62B-4976-9E56-04419EC24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47A35E-8034-4856-A9F3-E4190182E8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D2CC6-5819-4FA6-AB7C-C13A505E7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F9F9-7FC1-4329-8FB6-7F5E95650CD9}" type="datetimeFigureOut">
              <a:rPr lang="en-GB" smtClean="0"/>
              <a:t>01/05/2022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45D53E-C8E0-416D-935C-4F3DE9DEF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B19B4F-7A55-46A0-A8CE-226339104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8DF9-AEFF-46E5-95D5-ED47BBEC6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10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95AB6-1A9B-450E-85C0-65EA7BD4E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2C6839-2BF7-4D24-AB1C-A8204F41D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10FFEA-D9A8-47E6-88C4-C75D158C9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F9F9-7FC1-4329-8FB6-7F5E95650CD9}" type="datetimeFigureOut">
              <a:rPr lang="en-GB" smtClean="0"/>
              <a:t>01/05/2022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D56437-4082-4C97-A37D-1160B57E3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04B519-9BD3-410A-A478-BF15506E0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8DF9-AEFF-46E5-95D5-ED47BBEC6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155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7F96C-8462-46D9-8DBD-C2E1D6419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914AF6-6495-42AC-BFD0-94FFA4C07A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E84BAC-BFAD-451B-A6BD-58B4467D4A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8A05F3-5CF9-4F21-88F4-412F10DE0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F9F9-7FC1-4329-8FB6-7F5E95650CD9}" type="datetimeFigureOut">
              <a:rPr lang="en-GB" smtClean="0"/>
              <a:t>01/05/2022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311C4B-B7B7-425C-A6E8-A66092C9D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305C41-25BE-41F4-91C8-ACD24C7A9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8DF9-AEFF-46E5-95D5-ED47BBEC6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453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7F555-58CF-44B6-8C6A-05D1C9761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0DA713-4AED-4A1F-8232-013EBAFB26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284545-695B-4ED0-997B-A4269E9532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84D4F5-C4AE-4CB9-8418-DFACE538C3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328723-AD48-49BA-A104-15D3EAA6FB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1FA589-6899-42C9-B7D1-0E4BABCBC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F9F9-7FC1-4329-8FB6-7F5E95650CD9}" type="datetimeFigureOut">
              <a:rPr lang="en-GB" smtClean="0"/>
              <a:t>01/05/2022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57A5C5-5F1D-434B-B7AA-223CA41B9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EB9935-DB40-4AC8-BB6B-9C0911828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8DF9-AEFF-46E5-95D5-ED47BBEC6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287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57BF06-0FB9-44F2-8FF3-C8EEFAD06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A2D44E-9377-4CF1-A759-30038619B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F9F9-7FC1-4329-8FB6-7F5E95650CD9}" type="datetimeFigureOut">
              <a:rPr lang="en-GB" smtClean="0"/>
              <a:t>01/05/2022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414131-3FED-42FE-8491-01FAF9FB5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098025-8816-4B31-95B6-FED1B1AC8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8DF9-AEFF-46E5-95D5-ED47BBEC6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268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085C178-32B0-436F-AD2D-F6CBF8EC2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F9F9-7FC1-4329-8FB6-7F5E95650CD9}" type="datetimeFigureOut">
              <a:rPr lang="en-GB" smtClean="0"/>
              <a:t>01/05/2022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58B89B-62F4-4D80-B36B-69A63E530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5D9E96-E88C-4F5E-B04F-0D9B84529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8DF9-AEFF-46E5-95D5-ED47BBEC6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081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15166-FC7E-41CB-9897-5349DACF5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9226-B7E4-400F-98B6-F0EF25CDCD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635375-177D-4754-822F-C79EDAE588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8B8CC6-14D2-477E-A0AD-730B44370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F9F9-7FC1-4329-8FB6-7F5E95650CD9}" type="datetimeFigureOut">
              <a:rPr lang="en-GB" smtClean="0"/>
              <a:t>01/05/2022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3B39E8-36E5-4EAA-BA02-A1EB21EAC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E167B1-FA51-4970-9055-AAC63484D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8DF9-AEFF-46E5-95D5-ED47BBEC6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545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1A082-AB67-4174-9DFC-C7C96E51D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6D59E2-928D-4420-90B6-D3440CA0B5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4D16DD-A0B8-41EF-979D-BC66F7195F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53192F-FDFE-4383-98AB-C93B1EA40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F9F9-7FC1-4329-8FB6-7F5E95650CD9}" type="datetimeFigureOut">
              <a:rPr lang="en-GB" smtClean="0"/>
              <a:t>01/05/2022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5E7D37-B588-44CF-9A92-BDFD1E6B1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1145C3-7098-4556-9F05-26B9F8A79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8DF9-AEFF-46E5-95D5-ED47BBEC6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896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9F1A0-4242-4A60-819D-EDEFEB7D7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9D489D-0CE7-4317-A0DB-DB3A221096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7086EF-5FF9-46DB-8974-2AA39866B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F9F9-7FC1-4329-8FB6-7F5E95650CD9}" type="datetimeFigureOut">
              <a:rPr lang="en-GB" smtClean="0"/>
              <a:t>01/05/2022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AA2B3E-A73F-481B-AB60-0D4FD4795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2BCEB2-70DA-4BF8-9F24-4460380A2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8DF9-AEFF-46E5-95D5-ED47BBEC6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797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C2508C-627F-4FCC-B8FF-424BA89B5A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CE01C0-F77E-45CF-9FFD-3AAD53E8C3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0D673D-6537-4534-B10D-14C1093F3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F9F9-7FC1-4329-8FB6-7F5E95650CD9}" type="datetimeFigureOut">
              <a:rPr lang="en-GB" smtClean="0"/>
              <a:t>01/05/2022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B8F812-4450-4B02-A690-CF8A3F404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CAA1F5-2223-4DEC-9A30-6DE61845F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8DF9-AEFF-46E5-95D5-ED47BBEC6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050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852108-AE7E-41F4-8A95-6007E1A9B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43F05D-3F85-45B8-A78E-537CF6BF9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91761F-665D-4A1A-8E42-3D39AF6F77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55F9F9-7FC1-4329-8FB6-7F5E95650CD9}" type="datetimeFigureOut">
              <a:rPr lang="en-GB" smtClean="0"/>
              <a:t>01/05/2022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69FC7F-96A3-49BB-8E15-A941262A55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FFD989-CF15-43CB-A6F4-DACA2CFE85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D8DF9-AEFF-46E5-95D5-ED47BBEC6F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668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kqJbXjOoOGc?feature=oembed" TargetMode="Externa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0E17D3B-BAFE-45E2-8D44-5478B266C5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15729" y="1764407"/>
            <a:ext cx="5760846" cy="2310312"/>
          </a:xfrm>
        </p:spPr>
        <p:txBody>
          <a:bodyPr>
            <a:normAutofit/>
          </a:bodyPr>
          <a:lstStyle/>
          <a:p>
            <a:r>
              <a:rPr lang="en-GB" sz="5200">
                <a:solidFill>
                  <a:schemeClr val="tx2"/>
                </a:solidFill>
              </a:rPr>
              <a:t>Growth Mindset</a:t>
            </a:r>
            <a:br>
              <a:rPr lang="en-GB" sz="5200">
                <a:solidFill>
                  <a:schemeClr val="tx2"/>
                </a:solidFill>
              </a:rPr>
            </a:br>
            <a:endParaRPr lang="en-GB" sz="5200">
              <a:solidFill>
                <a:schemeClr val="tx2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9CB575-70D9-479B-BFFB-4AF3534D9F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5729" y="4165152"/>
            <a:ext cx="5760846" cy="682079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2"/>
                </a:solidFill>
              </a:rPr>
              <a:t>What we say matters!</a:t>
            </a:r>
          </a:p>
        </p:txBody>
      </p:sp>
    </p:spTree>
    <p:extLst>
      <p:ext uri="{BB962C8B-B14F-4D97-AF65-F5344CB8AC3E}">
        <p14:creationId xmlns:p14="http://schemas.microsoft.com/office/powerpoint/2010/main" val="11839592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FDD6034F-8C1F-1FB1-8A02-2BEA62B4D8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7793844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85535CC-A95A-4525-B3F2-CBD1D3D92AFD}"/>
              </a:ext>
            </a:extLst>
          </p:cNvPr>
          <p:cNvSpPr txBox="1"/>
          <p:nvPr/>
        </p:nvSpPr>
        <p:spPr>
          <a:xfrm>
            <a:off x="1350628" y="427839"/>
            <a:ext cx="94124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i="0" dirty="0"/>
              <a:t>Examples of Individual Performance Praise and Feedback</a:t>
            </a:r>
            <a:endParaRPr lang="en-US" sz="2800" dirty="0"/>
          </a:p>
          <a:p>
            <a:pPr algn="ctr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663788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D42F043F-8CA0-BC86-462F-572078E64A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3328147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F5713F6-1E70-4F1D-A496-66057D581F9D}"/>
              </a:ext>
            </a:extLst>
          </p:cNvPr>
          <p:cNvSpPr txBox="1"/>
          <p:nvPr/>
        </p:nvSpPr>
        <p:spPr>
          <a:xfrm>
            <a:off x="1929468" y="713127"/>
            <a:ext cx="8825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3200" b="1" i="0"/>
              <a:t>Examples of Informational Feedback and Praise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91836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Isosceles Triangle 34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4" name="TextBox 2">
            <a:extLst>
              <a:ext uri="{FF2B5EF4-FFF2-40B4-BE49-F238E27FC236}">
                <a16:creationId xmlns:a16="http://schemas.microsoft.com/office/drawing/2014/main" id="{A1312ACE-BD19-FEC3-9F1D-6EB46F8B719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2321375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34DD8E2-F264-4279-89C5-E0763604F7A3}"/>
              </a:ext>
            </a:extLst>
          </p:cNvPr>
          <p:cNvSpPr txBox="1"/>
          <p:nvPr/>
        </p:nvSpPr>
        <p:spPr>
          <a:xfrm>
            <a:off x="1427584" y="793102"/>
            <a:ext cx="83602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i="0">
                <a:solidFill>
                  <a:srgbClr val="000000"/>
                </a:solidFill>
                <a:effectLst/>
                <a:latin typeface="Lato" panose="020F0502020204030203" pitchFamily="34" charset="0"/>
              </a:rPr>
              <a:t>Examples of Process Praise and Feedback</a:t>
            </a:r>
            <a:endParaRPr lang="en-GB" sz="2800" b="1" i="0" dirty="0">
              <a:solidFill>
                <a:srgbClr val="000000"/>
              </a:solidFill>
              <a:effectLst/>
              <a:latin typeface="Lato" panose="020F0502020204030203" pitchFamily="34" charset="0"/>
            </a:endParaRPr>
          </a:p>
        </p:txBody>
      </p:sp>
      <p:pic>
        <p:nvPicPr>
          <p:cNvPr id="6" name="Online Media 5" title="Carol Dweck on &quot;Process praise&quot;">
            <a:hlinkClick r:id="" action="ppaction://media"/>
            <a:extLst>
              <a:ext uri="{FF2B5EF4-FFF2-40B4-BE49-F238E27FC236}">
                <a16:creationId xmlns:a16="http://schemas.microsoft.com/office/drawing/2014/main" id="{9F2475E1-0E4B-497F-91FC-4C92E5A17D8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8"/>
          <a:stretch>
            <a:fillRect/>
          </a:stretch>
        </p:blipFill>
        <p:spPr>
          <a:xfrm>
            <a:off x="9648968" y="5183977"/>
            <a:ext cx="2540000" cy="143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087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FF1F8F1-36A4-C7E9-68E7-8EB435ECBA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122"/>
          <a:stretch/>
        </p:blipFill>
        <p:spPr>
          <a:xfrm>
            <a:off x="-1" y="-5329"/>
            <a:ext cx="12191981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9873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7EAA094-9CF6-4695-958A-33D9BCAA9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123132" y="713128"/>
            <a:ext cx="1068867" cy="2126625"/>
            <a:chOff x="10918968" y="713127"/>
            <a:chExt cx="1273032" cy="2532832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E80C965-DB6D-4F81-9E9E-B027384D0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A580F890-B085-4E95-96AA-55AEBEC5CE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B5F92738-0A9A-37CA-441B-A0D648F979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30179634"/>
              </p:ext>
            </p:extLst>
          </p:nvPr>
        </p:nvGraphicFramePr>
        <p:xfrm>
          <a:off x="643467" y="1782981"/>
          <a:ext cx="6891187" cy="43939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1C767EF-A4C1-4C1B-A469-7A8093F80BAD}"/>
              </a:ext>
            </a:extLst>
          </p:cNvPr>
          <p:cNvSpPr txBox="1"/>
          <p:nvPr/>
        </p:nvSpPr>
        <p:spPr>
          <a:xfrm>
            <a:off x="670704" y="543147"/>
            <a:ext cx="735755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0" dirty="0">
                <a:solidFill>
                  <a:srgbClr val="000000"/>
                </a:solidFill>
                <a:effectLst/>
                <a:latin typeface="Lato" panose="020F0502020204030203" pitchFamily="34" charset="0"/>
              </a:rPr>
              <a:t>Realistic Expectations</a:t>
            </a:r>
          </a:p>
          <a:p>
            <a:pPr algn="l"/>
            <a:r>
              <a:rPr lang="en-GB" b="0" i="0" dirty="0">
                <a:solidFill>
                  <a:srgbClr val="4D4E56"/>
                </a:solidFill>
                <a:effectLst/>
                <a:latin typeface="Josefin Sans" pitchFamily="2" charset="0"/>
              </a:rPr>
              <a:t>Setting realistic expectations and giving your pupils support helps them make goals and extend their learning. </a:t>
            </a:r>
          </a:p>
          <a:p>
            <a:pPr algn="l"/>
            <a:r>
              <a:rPr lang="en-GB" b="0" i="0" dirty="0">
                <a:solidFill>
                  <a:srgbClr val="4D4E56"/>
                </a:solidFill>
                <a:effectLst/>
                <a:latin typeface="Josefin Sans" pitchFamily="2" charset="0"/>
              </a:rPr>
              <a:t>Your praise should reflect that, so don’t set expectations too high or too low. For example, don’t be tempted to tell a child they have done their “best work ever”. </a:t>
            </a:r>
          </a:p>
          <a:p>
            <a:pPr algn="ctr"/>
            <a:r>
              <a:rPr lang="en-GB" b="0" i="0" dirty="0">
                <a:solidFill>
                  <a:srgbClr val="4D4E56"/>
                </a:solidFill>
                <a:effectLst/>
                <a:latin typeface="Josefin Sans" pitchFamily="2" charset="0"/>
              </a:rPr>
              <a:t>How are they supposed to improve on that?</a:t>
            </a:r>
          </a:p>
        </p:txBody>
      </p:sp>
    </p:spTree>
    <p:extLst>
      <p:ext uri="{BB962C8B-B14F-4D97-AF65-F5344CB8AC3E}">
        <p14:creationId xmlns:p14="http://schemas.microsoft.com/office/powerpoint/2010/main" val="1707155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373</Words>
  <Application>Microsoft Office PowerPoint</Application>
  <PresentationFormat>Widescreen</PresentationFormat>
  <Paragraphs>29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Josefin Sans</vt:lpstr>
      <vt:lpstr>Lato</vt:lpstr>
      <vt:lpstr>Office Theme</vt:lpstr>
      <vt:lpstr>Growth Mindset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Growth Mindset </dc:title>
  <dc:creator>B Smyth</dc:creator>
  <cp:lastModifiedBy>B Smyth</cp:lastModifiedBy>
  <cp:revision>4</cp:revision>
  <dcterms:created xsi:type="dcterms:W3CDTF">2022-05-01T14:55:27Z</dcterms:created>
  <dcterms:modified xsi:type="dcterms:W3CDTF">2022-05-01T17:03:52Z</dcterms:modified>
</cp:coreProperties>
</file>